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09C8F-DB0F-4FED-A214-49A0F102E3E2}" v="119" dt="2023-02-10T07:33:5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33" d="100"/>
          <a:sy n="133" d="100"/>
        </p:scale>
        <p:origin x="150"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09/02/2023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09/02/2023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208895" y="437495"/>
            <a:ext cx="2846725" cy="1384995"/>
          </a:xfrm>
          <a:prstGeom prst="rect">
            <a:avLst/>
          </a:prstGeom>
          <a:noFill/>
        </p:spPr>
        <p:txBody>
          <a:bodyPr wrap="square" rtlCol="0">
            <a:spAutoFit/>
          </a:bodyPr>
          <a:lstStyle/>
          <a:p>
            <a:r>
              <a:rPr lang="fr-FR" sz="1400" b="1" dirty="0">
                <a:latin typeface="Cavolini" panose="020B0502040204020203" pitchFamily="66" charset="0"/>
                <a:cs typeface="Cavolini" panose="020B0502040204020203" pitchFamily="66" charset="0"/>
              </a:rPr>
              <a:t>On m'a dit que si je devais accéder à ma base de données Azure, je devais mettre en place un </a:t>
            </a:r>
            <a:r>
              <a:rPr lang="fr-FR" sz="1400" b="1" dirty="0" err="1">
                <a:latin typeface="Cavolini" panose="020B0502040204020203" pitchFamily="66" charset="0"/>
                <a:cs typeface="Cavolini" panose="020B0502040204020203" pitchFamily="66" charset="0"/>
              </a:rPr>
              <a:t>private</a:t>
            </a:r>
            <a:r>
              <a:rPr lang="fr-FR" sz="1400" b="1" dirty="0">
                <a:latin typeface="Cavolini" panose="020B0502040204020203" pitchFamily="66" charset="0"/>
                <a:cs typeface="Cavolini" panose="020B0502040204020203" pitchFamily="66" charset="0"/>
              </a:rPr>
              <a:t> </a:t>
            </a:r>
            <a:r>
              <a:rPr lang="fr-FR" sz="1400" b="1" dirty="0" err="1">
                <a:latin typeface="Cavolini" panose="020B0502040204020203" pitchFamily="66" charset="0"/>
                <a:cs typeface="Cavolini" panose="020B0502040204020203" pitchFamily="66" charset="0"/>
              </a:rPr>
              <a:t>endpoint</a:t>
            </a:r>
            <a:r>
              <a:rPr lang="fr-FR" sz="1400" b="1" dirty="0">
                <a:latin typeface="Cavolini" panose="020B0502040204020203" pitchFamily="66" charset="0"/>
                <a:cs typeface="Cavolini" panose="020B0502040204020203" pitchFamily="66" charset="0"/>
              </a:rPr>
              <a:t>. Mais qu'est-ce que c'est un </a:t>
            </a:r>
            <a:r>
              <a:rPr lang="fr-FR" sz="1400" b="1" dirty="0" err="1">
                <a:latin typeface="Cavolini" panose="020B0502040204020203" pitchFamily="66" charset="0"/>
                <a:cs typeface="Cavolini" panose="020B0502040204020203" pitchFamily="66" charset="0"/>
              </a:rPr>
              <a:t>private</a:t>
            </a:r>
            <a:r>
              <a:rPr lang="fr-FR" sz="1400" b="1" dirty="0">
                <a:latin typeface="Cavolini" panose="020B0502040204020203" pitchFamily="66" charset="0"/>
                <a:cs typeface="Cavolini" panose="020B0502040204020203" pitchFamily="66" charset="0"/>
              </a:rPr>
              <a:t> </a:t>
            </a:r>
            <a:r>
              <a:rPr lang="fr-FR" sz="1400" b="1" dirty="0" err="1">
                <a:latin typeface="Cavolini" panose="020B0502040204020203" pitchFamily="66" charset="0"/>
                <a:cs typeface="Cavolini" panose="020B0502040204020203" pitchFamily="66" charset="0"/>
              </a:rPr>
              <a:t>endpoint</a:t>
            </a:r>
            <a:r>
              <a:rPr lang="fr-FR" sz="1400" b="1" dirty="0">
                <a:latin typeface="Cavolini" panose="020B0502040204020203" pitchFamily="66" charset="0"/>
                <a:cs typeface="Cavolini" panose="020B0502040204020203" pitchFamily="66" charset="0"/>
              </a:rPr>
              <a: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631178" y="632497"/>
            <a:ext cx="2231497" cy="954107"/>
          </a:xfrm>
          <a:prstGeom prst="rect">
            <a:avLst/>
          </a:prstGeom>
          <a:noFill/>
        </p:spPr>
        <p:txBody>
          <a:bodyPr wrap="square" rtlCol="0">
            <a:spAutoFit/>
          </a:bodyPr>
          <a:lstStyle/>
          <a:p>
            <a:r>
              <a:rPr lang="fr-FR" sz="1400" b="1" dirty="0">
                <a:latin typeface="Cavolini" panose="020B0502040204020203" pitchFamily="66" charset="0"/>
                <a:cs typeface="Cavolini" panose="020B0502040204020203" pitchFamily="66" charset="0"/>
              </a:rPr>
              <a:t>Et bien vois-tu, c'est comme mettre en place un nouveau moyen de transport !</a:t>
            </a: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498482" y="632497"/>
            <a:ext cx="4681212" cy="9371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653547" y="539231"/>
            <a:ext cx="5365617" cy="954107"/>
          </a:xfrm>
          <a:prstGeom prst="rect">
            <a:avLst/>
          </a:prstGeom>
          <a:noFill/>
        </p:spPr>
        <p:txBody>
          <a:bodyPr wrap="square">
            <a:spAutoFit/>
          </a:bodyPr>
          <a:lstStyle/>
          <a:p>
            <a:pPr rtl="0" fontAlgn="ctr">
              <a:spcBef>
                <a:spcPts val="0"/>
              </a:spcBef>
              <a:spcAft>
                <a:spcPts val="0"/>
              </a:spcAft>
            </a:pPr>
            <a:r>
              <a:rPr lang="fr-FR" sz="1400" b="1" dirty="0">
                <a:effectLst/>
                <a:latin typeface="Cavolini" panose="03000502040302020204" pitchFamily="66" charset="0"/>
                <a:cs typeface="Cavolini" panose="03000502040302020204" pitchFamily="66" charset="0"/>
              </a:rPr>
              <a:t>Imagine que tu vis dans une grand cité comme Paris et que tu souhaites rendre visite au roi d'Angleterre. Pour cela, tu peux faire comme tous les présidents et prendre un jet pour serrer la paluche de Charles III. </a:t>
            </a:r>
          </a:p>
        </p:txBody>
      </p:sp>
      <p:sp>
        <p:nvSpPr>
          <p:cNvPr id="9" name="Forme libre : forme 8">
            <a:extLst>
              <a:ext uri="{FF2B5EF4-FFF2-40B4-BE49-F238E27FC236}">
                <a16:creationId xmlns:a16="http://schemas.microsoft.com/office/drawing/2014/main" id="{595CCA27-B0E8-97DC-E82F-B2CF24A7824E}"/>
              </a:ext>
            </a:extLst>
          </p:cNvPr>
          <p:cNvSpPr/>
          <p:nvPr/>
        </p:nvSpPr>
        <p:spPr>
          <a:xfrm>
            <a:off x="6931517" y="1569668"/>
            <a:ext cx="2337183"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57E62E32-7A4C-1E3D-BEAB-56AD90CEF248}"/>
              </a:ext>
            </a:extLst>
          </p:cNvPr>
          <p:cNvSpPr txBox="1"/>
          <p:nvPr/>
        </p:nvSpPr>
        <p:spPr>
          <a:xfrm>
            <a:off x="7072393" y="1637530"/>
            <a:ext cx="2244434" cy="553998"/>
          </a:xfrm>
          <a:prstGeom prst="rect">
            <a:avLst/>
          </a:prstGeom>
          <a:noFill/>
        </p:spPr>
        <p:txBody>
          <a:bodyPr wrap="square">
            <a:spAutoFit/>
          </a:bodyPr>
          <a:lstStyle/>
          <a:p>
            <a:pPr rtl="0" fontAlgn="ctr">
              <a:spcBef>
                <a:spcPts val="0"/>
              </a:spcBef>
              <a:spcAft>
                <a:spcPts val="0"/>
              </a:spcAft>
            </a:pPr>
            <a:r>
              <a:rPr lang="fr-FR" sz="1000" b="1" dirty="0">
                <a:effectLst/>
                <a:latin typeface="Cavolini" panose="03000502040302020204" pitchFamily="66" charset="0"/>
                <a:cs typeface="Cavolini" panose="03000502040302020204" pitchFamily="66" charset="0"/>
              </a:rPr>
              <a:t>                     QUE L'ON FASSE        AFFRÉTER MON JET. JE DOIS ÊTRE LE PREMIER À FÉLICITER</a:t>
            </a:r>
            <a:endParaRPr lang="fr-FR" sz="800" b="1" dirty="0">
              <a:effectLst/>
              <a:latin typeface="Cavolini" panose="03000502040302020204" pitchFamily="66" charset="0"/>
              <a:cs typeface="Cavolini" panose="03000502040302020204" pitchFamily="66" charset="0"/>
            </a:endParaRPr>
          </a:p>
        </p:txBody>
      </p:sp>
      <p:sp>
        <p:nvSpPr>
          <p:cNvPr id="13" name="ZoneTexte 12">
            <a:extLst>
              <a:ext uri="{FF2B5EF4-FFF2-40B4-BE49-F238E27FC236}">
                <a16:creationId xmlns:a16="http://schemas.microsoft.com/office/drawing/2014/main" id="{C9631EC0-F55B-5B95-A36B-4515956AEA1C}"/>
              </a:ext>
            </a:extLst>
          </p:cNvPr>
          <p:cNvSpPr txBox="1"/>
          <p:nvPr/>
        </p:nvSpPr>
        <p:spPr>
          <a:xfrm>
            <a:off x="7438875" y="2106833"/>
            <a:ext cx="1415215" cy="246221"/>
          </a:xfrm>
          <a:prstGeom prst="rect">
            <a:avLst/>
          </a:prstGeom>
          <a:noFill/>
        </p:spPr>
        <p:txBody>
          <a:bodyPr wrap="square">
            <a:spAutoFit/>
          </a:bodyPr>
          <a:lstStyle/>
          <a:p>
            <a:r>
              <a:rPr kumimoji="0" lang="fr-FR" sz="1000" b="1" i="0" u="none" strike="noStrike" kern="1200" cap="none" spc="0" normalizeH="0" baseline="0" noProof="0" dirty="0">
                <a:ln>
                  <a:noFill/>
                </a:ln>
                <a:solidFill>
                  <a:prstClr val="black"/>
                </a:solidFill>
                <a:effectLst/>
                <a:uLnTx/>
                <a:uFillTx/>
                <a:latin typeface="Cavolini" panose="03000502040302020204" pitchFamily="66" charset="0"/>
                <a:ea typeface="+mn-ea"/>
                <a:cs typeface="Cavolini" panose="03000502040302020204" pitchFamily="66" charset="0"/>
              </a:rPr>
              <a:t>LE NOUVEAU ROI !</a:t>
            </a:r>
            <a:endParaRPr lang="fr-FR" dirty="0"/>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6543673" y="3788148"/>
            <a:ext cx="5184818"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6719181" y="3810411"/>
            <a:ext cx="5299983" cy="738664"/>
          </a:xfrm>
          <a:prstGeom prst="rect">
            <a:avLst/>
          </a:prstGeom>
          <a:noFill/>
        </p:spPr>
        <p:txBody>
          <a:bodyPr wrap="square">
            <a:spAutoFit/>
          </a:bodyPr>
          <a:lstStyle/>
          <a:p>
            <a:pPr rtl="0" fontAlgn="ctr">
              <a:spcBef>
                <a:spcPts val="0"/>
              </a:spcBef>
              <a:spcAft>
                <a:spcPts val="0"/>
              </a:spcAft>
            </a:pPr>
            <a:r>
              <a:rPr lang="fr-FR" sz="1400" b="1" dirty="0">
                <a:effectLst/>
                <a:latin typeface="Cavolini" panose="03000502040302020204" pitchFamily="66" charset="0"/>
                <a:cs typeface="Cavolini" panose="03000502040302020204" pitchFamily="66" charset="0"/>
              </a:rPr>
              <a:t>Ça serait comme si tu passais sur Internet pour contacter ta base de données. Le souci c'est que les avions peuvent arriver depuis partout. Pas uniquement depuis Paris.</a:t>
            </a: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506563" y="1872061"/>
            <a:ext cx="2246604" cy="2153963"/>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1998127" y="496283"/>
            <a:ext cx="3532113" cy="60763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18837"/>
            <a:ext cx="3778507" cy="738664"/>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Maintenant, face à ce bazar de trafic aérien, imaginons que nos amis britanniques soient un peu sur les dents.</a:t>
            </a: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79094"/>
            <a:ext cx="2539013"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396204" cy="584775"/>
          </a:xfrm>
          <a:prstGeom prst="rect">
            <a:avLst/>
          </a:prstGeom>
          <a:noFill/>
        </p:spPr>
        <p:txBody>
          <a:bodyPr wrap="square">
            <a:spAutoFit/>
          </a:bodyPr>
          <a:lstStyle/>
          <a:p>
            <a:pPr algn="ctr"/>
            <a:r>
              <a:rPr lang="fr-FR" sz="1600" b="1" dirty="0">
                <a:latin typeface="Cavolini" panose="03000502040302020204" pitchFamily="66" charset="0"/>
                <a:cs typeface="Cavolini" panose="03000502040302020204" pitchFamily="66" charset="0"/>
              </a:rPr>
              <a:t>PAS DE SURVOL DE MON TERRITOIRE !</a:t>
            </a: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20273FCE-4CD0-BEBA-611D-C794809F3FC9}"/>
              </a:ext>
            </a:extLst>
          </p:cNvPr>
          <p:cNvSpPr txBox="1"/>
          <p:nvPr/>
        </p:nvSpPr>
        <p:spPr>
          <a:xfrm>
            <a:off x="405303" y="523101"/>
            <a:ext cx="1396416" cy="553998"/>
          </a:xfrm>
          <a:prstGeom prst="rect">
            <a:avLst/>
          </a:prstGeom>
          <a:noFill/>
        </p:spPr>
        <p:txBody>
          <a:bodyPr wrap="square">
            <a:spAutoFit/>
          </a:bodyPr>
          <a:lstStyle/>
          <a:p>
            <a:pPr rtl="0" fontAlgn="ctr">
              <a:spcBef>
                <a:spcPts val="0"/>
              </a:spcBef>
              <a:spcAft>
                <a:spcPts val="0"/>
              </a:spcAft>
            </a:pPr>
            <a:r>
              <a:rPr lang="fr-FR" sz="1000" b="1" dirty="0">
                <a:effectLst/>
                <a:latin typeface="Cavolini" panose="03000502040302020204" pitchFamily="66" charset="0"/>
                <a:cs typeface="Cavolini" panose="03000502040302020204" pitchFamily="66" charset="0"/>
              </a:rPr>
              <a:t>On fait demi-tour. Ils m'ont l'air un peu tendu !</a:t>
            </a:r>
            <a:endParaRPr lang="fr-FR" sz="800" b="1"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597990" y="728568"/>
            <a:ext cx="1968811" cy="954107"/>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Ok mais là, plus personne ne peut venir rendre visite au nouveau roi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8847248" y="690711"/>
            <a:ext cx="2809829" cy="954107"/>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C'est pas faux. Il faut trouver un autre moyen. Et c'est là que le </a:t>
            </a:r>
            <a:r>
              <a:rPr lang="fr-FR" sz="1400" b="1" dirty="0" err="1">
                <a:latin typeface="Cavolini" panose="03000502040302020204" pitchFamily="66" charset="0"/>
                <a:cs typeface="Cavolini" panose="03000502040302020204" pitchFamily="66" charset="0"/>
              </a:rPr>
              <a:t>private-link</a:t>
            </a:r>
            <a:r>
              <a:rPr lang="fr-FR" sz="1400" b="1" dirty="0">
                <a:latin typeface="Cavolini" panose="03000502040302020204" pitchFamily="66" charset="0"/>
                <a:cs typeface="Cavolini" panose="03000502040302020204" pitchFamily="66" charset="0"/>
              </a:rPr>
              <a:t> fait son apparition.</a:t>
            </a: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pic>
        <p:nvPicPr>
          <p:cNvPr id="66" name="Image 65" descr="Une image contenant texte&#10;&#10;Description générée automatiquement">
            <a:extLst>
              <a:ext uri="{FF2B5EF4-FFF2-40B4-BE49-F238E27FC236}">
                <a16:creationId xmlns:a16="http://schemas.microsoft.com/office/drawing/2014/main" id="{B7FA2B04-E5AD-19A5-1D13-A753496BED0B}"/>
              </a:ext>
            </a:extLst>
          </p:cNvPr>
          <p:cNvPicPr>
            <a:picLocks noChangeAspect="1"/>
          </p:cNvPicPr>
          <p:nvPr/>
        </p:nvPicPr>
        <p:blipFill rotWithShape="1">
          <a:blip r:embed="rId6">
            <a:extLst>
              <a:ext uri="{28A0092B-C50C-407E-A947-70E740481C1C}">
                <a14:useLocalDpi xmlns:a14="http://schemas.microsoft.com/office/drawing/2010/main" val="0"/>
              </a:ext>
            </a:extLst>
          </a:blip>
          <a:srcRect l="51959" r="41781" b="85966"/>
          <a:stretch/>
        </p:blipFill>
        <p:spPr>
          <a:xfrm>
            <a:off x="4711170" y="1006736"/>
            <a:ext cx="1052775" cy="1024676"/>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772221" y="3785429"/>
            <a:ext cx="4090453"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98550" y="3829147"/>
            <a:ext cx="3977594" cy="523220"/>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C'est comme si on interdisait tout appels à la base de données SQL depuis internet.</a:t>
            </a: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7">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spTree>
    <p:extLst>
      <p:ext uri="{BB962C8B-B14F-4D97-AF65-F5344CB8AC3E}">
        <p14:creationId xmlns:p14="http://schemas.microsoft.com/office/powerpoint/2010/main" val="50950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descr="Une image contenant texte&#10;&#10;Description générée automatiquement">
            <a:extLst>
              <a:ext uri="{FF2B5EF4-FFF2-40B4-BE49-F238E27FC236}">
                <a16:creationId xmlns:a16="http://schemas.microsoft.com/office/drawing/2014/main" id="{D2E47316-EB1F-6ACC-430A-60867C9DAAD6}"/>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t="37293" r="74498" b="33870"/>
          <a:stretch/>
        </p:blipFill>
        <p:spPr>
          <a:xfrm>
            <a:off x="7542343" y="519481"/>
            <a:ext cx="4356174" cy="3769600"/>
          </a:xfrm>
          <a:prstGeom prst="rect">
            <a:avLst/>
          </a:prstGeom>
        </p:spPr>
      </p:pic>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Une image contenant texte&#10;&#10;Description générée automatiquement">
            <a:extLst>
              <a:ext uri="{FF2B5EF4-FFF2-40B4-BE49-F238E27FC236}">
                <a16:creationId xmlns:a16="http://schemas.microsoft.com/office/drawing/2014/main" id="{A8CEEC74-F249-C39C-4F08-1BAB70B0DD1F}"/>
              </a:ext>
            </a:extLst>
          </p:cNvPr>
          <p:cNvPicPr>
            <a:picLocks noChangeAspect="1"/>
          </p:cNvPicPr>
          <p:nvPr/>
        </p:nvPicPr>
        <p:blipFill rotWithShape="1">
          <a:blip r:embed="rId3">
            <a:extLst>
              <a:ext uri="{28A0092B-C50C-407E-A947-70E740481C1C}">
                <a14:useLocalDpi xmlns:a14="http://schemas.microsoft.com/office/drawing/2010/main" val="0"/>
              </a:ext>
            </a:extLst>
          </a:blip>
          <a:srcRect l="9959" t="562" r="83866" b="80572"/>
          <a:stretch/>
        </p:blipFill>
        <p:spPr>
          <a:xfrm>
            <a:off x="92678" y="1160290"/>
            <a:ext cx="1875792" cy="248798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A0E7365-2D6C-FB72-E7B4-ED955E3D4A62}"/>
              </a:ext>
            </a:extLst>
          </p:cNvPr>
          <p:cNvPicPr>
            <a:picLocks noChangeAspect="1"/>
          </p:cNvPicPr>
          <p:nvPr/>
        </p:nvPicPr>
        <p:blipFill rotWithShape="1">
          <a:blip r:embed="rId4">
            <a:extLst>
              <a:ext uri="{28A0092B-C50C-407E-A947-70E740481C1C}">
                <a14:useLocalDpi xmlns:a14="http://schemas.microsoft.com/office/drawing/2010/main" val="0"/>
              </a:ext>
            </a:extLst>
          </a:blip>
          <a:srcRect l="3305" t="562" r="92015" b="80572"/>
          <a:stretch/>
        </p:blipFill>
        <p:spPr>
          <a:xfrm>
            <a:off x="4085827" y="1084577"/>
            <a:ext cx="1666374" cy="2916593"/>
          </a:xfrm>
          <a:prstGeom prst="rect">
            <a:avLst/>
          </a:prstGeom>
        </p:spPr>
      </p:pic>
      <p:sp>
        <p:nvSpPr>
          <p:cNvPr id="8" name="Forme libre : forme 7">
            <a:extLst>
              <a:ext uri="{FF2B5EF4-FFF2-40B4-BE49-F238E27FC236}">
                <a16:creationId xmlns:a16="http://schemas.microsoft.com/office/drawing/2014/main" id="{330B8E03-A8EA-F47B-7DE4-7D50F15298DE}"/>
              </a:ext>
            </a:extLst>
          </p:cNvPr>
          <p:cNvSpPr/>
          <p:nvPr/>
        </p:nvSpPr>
        <p:spPr>
          <a:xfrm>
            <a:off x="1377504" y="428065"/>
            <a:ext cx="3651696"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Forme libre : forme 8">
            <a:extLst>
              <a:ext uri="{FF2B5EF4-FFF2-40B4-BE49-F238E27FC236}">
                <a16:creationId xmlns:a16="http://schemas.microsoft.com/office/drawing/2014/main" id="{0F60C949-3D42-CD4B-80DB-8C01581ECCE7}"/>
              </a:ext>
            </a:extLst>
          </p:cNvPr>
          <p:cNvSpPr/>
          <p:nvPr/>
        </p:nvSpPr>
        <p:spPr>
          <a:xfrm>
            <a:off x="1597765" y="1084577"/>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945D4F2-77CB-1B8C-24F2-46BD9ECC1218}"/>
              </a:ext>
            </a:extLst>
          </p:cNvPr>
          <p:cNvSpPr txBox="1"/>
          <p:nvPr/>
        </p:nvSpPr>
        <p:spPr>
          <a:xfrm>
            <a:off x="1663144" y="478372"/>
            <a:ext cx="3180304" cy="738664"/>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On va creuser un tunnel sous la manche pour claquer la bise à </a:t>
            </a:r>
            <a:r>
              <a:rPr lang="fr-FR" sz="1400" b="1" dirty="0" err="1">
                <a:latin typeface="Cavolini" panose="03000502040302020204" pitchFamily="66" charset="0"/>
                <a:cs typeface="Cavolini" panose="03000502040302020204" pitchFamily="66" charset="0"/>
              </a:rPr>
              <a:t>Carlito</a:t>
            </a:r>
            <a:r>
              <a:rPr lang="fr-FR" sz="1400" b="1" dirty="0">
                <a:latin typeface="Cavolini" panose="03000502040302020204" pitchFamily="66" charset="0"/>
                <a:cs typeface="Cavolini" panose="03000502040302020204" pitchFamily="66" charset="0"/>
              </a:rPr>
              <a:t> !</a:t>
            </a:r>
          </a:p>
        </p:txBody>
      </p:sp>
      <p:sp>
        <p:nvSpPr>
          <p:cNvPr id="11" name="Forme libre : forme 10">
            <a:extLst>
              <a:ext uri="{FF2B5EF4-FFF2-40B4-BE49-F238E27FC236}">
                <a16:creationId xmlns:a16="http://schemas.microsoft.com/office/drawing/2014/main" id="{7CFB16AE-0BF2-21CD-E95F-26767D54799A}"/>
              </a:ext>
            </a:extLst>
          </p:cNvPr>
          <p:cNvSpPr/>
          <p:nvPr/>
        </p:nvSpPr>
        <p:spPr>
          <a:xfrm flipH="1">
            <a:off x="2968339" y="1160291"/>
            <a:ext cx="1666376" cy="560226"/>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CD176712-90EE-284B-E932-9D750450E97C}"/>
              </a:ext>
            </a:extLst>
          </p:cNvPr>
          <p:cNvSpPr txBox="1"/>
          <p:nvPr/>
        </p:nvSpPr>
        <p:spPr>
          <a:xfrm>
            <a:off x="3035785" y="1197297"/>
            <a:ext cx="1457325" cy="523220"/>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Heu, ça existe déjà !</a:t>
            </a:r>
          </a:p>
        </p:txBody>
      </p:sp>
      <p:sp>
        <p:nvSpPr>
          <p:cNvPr id="16" name="Forme libre : forme 15">
            <a:extLst>
              <a:ext uri="{FF2B5EF4-FFF2-40B4-BE49-F238E27FC236}">
                <a16:creationId xmlns:a16="http://schemas.microsoft.com/office/drawing/2014/main" id="{2377AC30-1C01-D9FD-9CC3-CD30450A984C}"/>
              </a:ext>
            </a:extLst>
          </p:cNvPr>
          <p:cNvSpPr/>
          <p:nvPr/>
        </p:nvSpPr>
        <p:spPr>
          <a:xfrm>
            <a:off x="1566440" y="1725288"/>
            <a:ext cx="2767212" cy="77989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16">
            <a:extLst>
              <a:ext uri="{FF2B5EF4-FFF2-40B4-BE49-F238E27FC236}">
                <a16:creationId xmlns:a16="http://schemas.microsoft.com/office/drawing/2014/main" id="{4C7E21D3-9937-DB4F-B6BF-D79BC392D5E8}"/>
              </a:ext>
            </a:extLst>
          </p:cNvPr>
          <p:cNvSpPr txBox="1"/>
          <p:nvPr/>
        </p:nvSpPr>
        <p:spPr>
          <a:xfrm>
            <a:off x="1754087" y="1796757"/>
            <a:ext cx="2523359" cy="738664"/>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Ah ! Et bien tant mieux ! Faites passer mon jet dans ce tunnel alors !</a:t>
            </a:r>
          </a:p>
        </p:txBody>
      </p:sp>
      <p:sp>
        <p:nvSpPr>
          <p:cNvPr id="20" name="Forme libre : forme 19">
            <a:extLst>
              <a:ext uri="{FF2B5EF4-FFF2-40B4-BE49-F238E27FC236}">
                <a16:creationId xmlns:a16="http://schemas.microsoft.com/office/drawing/2014/main" id="{2ABA4F33-E874-8594-0CD1-5782A29BD593}"/>
              </a:ext>
            </a:extLst>
          </p:cNvPr>
          <p:cNvSpPr/>
          <p:nvPr/>
        </p:nvSpPr>
        <p:spPr>
          <a:xfrm flipV="1">
            <a:off x="4518330" y="1544530"/>
            <a:ext cx="88971" cy="10805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BFB638CC-591A-1ACD-4F3F-C34D89302A3B}"/>
              </a:ext>
            </a:extLst>
          </p:cNvPr>
          <p:cNvSpPr/>
          <p:nvPr/>
        </p:nvSpPr>
        <p:spPr>
          <a:xfrm>
            <a:off x="1494869" y="2238374"/>
            <a:ext cx="168275" cy="6017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8E9B3920-45A0-3185-2656-0F6280C0EFAE}"/>
              </a:ext>
            </a:extLst>
          </p:cNvPr>
          <p:cNvSpPr/>
          <p:nvPr/>
        </p:nvSpPr>
        <p:spPr>
          <a:xfrm flipH="1">
            <a:off x="1957379" y="2617474"/>
            <a:ext cx="2184387" cy="5145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E1A5A276-634F-78C6-8A0B-CEBFC65AB5DA}"/>
              </a:ext>
            </a:extLst>
          </p:cNvPr>
          <p:cNvSpPr txBox="1"/>
          <p:nvPr/>
        </p:nvSpPr>
        <p:spPr>
          <a:xfrm>
            <a:off x="1957379" y="2594064"/>
            <a:ext cx="2014257" cy="523220"/>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Comme dans mission impossible ?</a:t>
            </a:r>
          </a:p>
        </p:txBody>
      </p:sp>
      <p:sp>
        <p:nvSpPr>
          <p:cNvPr id="26" name="Forme libre : forme 25">
            <a:extLst>
              <a:ext uri="{FF2B5EF4-FFF2-40B4-BE49-F238E27FC236}">
                <a16:creationId xmlns:a16="http://schemas.microsoft.com/office/drawing/2014/main" id="{7B1D820C-F96D-B263-2134-9820089A07A3}"/>
              </a:ext>
            </a:extLst>
          </p:cNvPr>
          <p:cNvSpPr/>
          <p:nvPr/>
        </p:nvSpPr>
        <p:spPr>
          <a:xfrm>
            <a:off x="4010025" y="2505182"/>
            <a:ext cx="483085" cy="247542"/>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597765" y="3544587"/>
            <a:ext cx="4154436"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1754088" y="3544588"/>
            <a:ext cx="3998114" cy="738664"/>
          </a:xfrm>
          <a:prstGeom prst="rect">
            <a:avLst/>
          </a:prstGeom>
          <a:noFill/>
        </p:spPr>
        <p:txBody>
          <a:bodyPr wrap="square">
            <a:spAutoFit/>
          </a:bodyPr>
          <a:lstStyle/>
          <a:p>
            <a:pPr rtl="0" fontAlgn="ctr">
              <a:spcBef>
                <a:spcPts val="0"/>
              </a:spcBef>
              <a:spcAft>
                <a:spcPts val="0"/>
              </a:spcAft>
            </a:pPr>
            <a:r>
              <a:rPr lang="fr-FR" sz="1400" b="1" dirty="0">
                <a:effectLst/>
                <a:latin typeface="Cavolini" panose="03000502040302020204" pitchFamily="66" charset="0"/>
                <a:cs typeface="Cavolini" panose="03000502040302020204" pitchFamily="66" charset="0"/>
              </a:rPr>
              <a:t>Le </a:t>
            </a:r>
            <a:r>
              <a:rPr lang="fr-FR" sz="1400" b="1" dirty="0" err="1">
                <a:effectLst/>
                <a:latin typeface="Cavolini" panose="03000502040302020204" pitchFamily="66" charset="0"/>
                <a:cs typeface="Cavolini" panose="03000502040302020204" pitchFamily="66" charset="0"/>
              </a:rPr>
              <a:t>private-link</a:t>
            </a:r>
            <a:r>
              <a:rPr lang="fr-FR" sz="1400" b="1" dirty="0">
                <a:effectLst/>
                <a:latin typeface="Cavolini" panose="03000502040302020204" pitchFamily="66" charset="0"/>
                <a:cs typeface="Cavolini" panose="03000502040302020204" pitchFamily="66" charset="0"/>
              </a:rPr>
              <a:t> est comme une sorte de tunnel permettant d'atteindre un ressource directement sans passer par internet.</a:t>
            </a:r>
          </a:p>
        </p:txBody>
      </p:sp>
      <p:sp>
        <p:nvSpPr>
          <p:cNvPr id="36" name="ZoneTexte 35">
            <a:extLst>
              <a:ext uri="{FF2B5EF4-FFF2-40B4-BE49-F238E27FC236}">
                <a16:creationId xmlns:a16="http://schemas.microsoft.com/office/drawing/2014/main" id="{D43629D8-00AB-8B8C-9C19-AF7C1D36E054}"/>
              </a:ext>
            </a:extLst>
          </p:cNvPr>
          <p:cNvSpPr txBox="1"/>
          <p:nvPr/>
        </p:nvSpPr>
        <p:spPr>
          <a:xfrm>
            <a:off x="6269958" y="347291"/>
            <a:ext cx="2747042" cy="1169551"/>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Tu vois bien que ça passe, il n'y avait pas de raison de paniquer ?! On y sera en moins de temps qu'il ne faut pour dire Quinquennat.</a:t>
            </a:r>
          </a:p>
        </p:txBody>
      </p:sp>
      <p:sp>
        <p:nvSpPr>
          <p:cNvPr id="38" name="Forme libre : forme 37">
            <a:extLst>
              <a:ext uri="{FF2B5EF4-FFF2-40B4-BE49-F238E27FC236}">
                <a16:creationId xmlns:a16="http://schemas.microsoft.com/office/drawing/2014/main" id="{4EF2D8F2-E376-ECA7-60CB-49CC104213A4}"/>
              </a:ext>
            </a:extLst>
          </p:cNvPr>
          <p:cNvSpPr/>
          <p:nvPr/>
        </p:nvSpPr>
        <p:spPr>
          <a:xfrm>
            <a:off x="6337300" y="476250"/>
            <a:ext cx="2831438" cy="1068280"/>
          </a:xfrm>
          <a:custGeom>
            <a:avLst/>
            <a:gdLst>
              <a:gd name="connsiteX0" fmla="*/ 2743200 w 2831438"/>
              <a:gd name="connsiteY0" fmla="*/ 0 h 1068280"/>
              <a:gd name="connsiteX1" fmla="*/ 2628900 w 2831438"/>
              <a:gd name="connsiteY1" fmla="*/ 971550 h 1068280"/>
              <a:gd name="connsiteX2" fmla="*/ 965200 w 2831438"/>
              <a:gd name="connsiteY2" fmla="*/ 1041400 h 1068280"/>
              <a:gd name="connsiteX3" fmla="*/ 0 w 2831438"/>
              <a:gd name="connsiteY3" fmla="*/ 1041400 h 1068280"/>
            </a:gdLst>
            <a:ahLst/>
            <a:cxnLst>
              <a:cxn ang="0">
                <a:pos x="connsiteX0" y="connsiteY0"/>
              </a:cxn>
              <a:cxn ang="0">
                <a:pos x="connsiteX1" y="connsiteY1"/>
              </a:cxn>
              <a:cxn ang="0">
                <a:pos x="connsiteX2" y="connsiteY2"/>
              </a:cxn>
              <a:cxn ang="0">
                <a:pos x="connsiteX3" y="connsiteY3"/>
              </a:cxn>
            </a:cxnLst>
            <a:rect l="l" t="t" r="r" b="b"/>
            <a:pathLst>
              <a:path w="2831438" h="1068280">
                <a:moveTo>
                  <a:pt x="2743200" y="0"/>
                </a:moveTo>
                <a:cubicBezTo>
                  <a:pt x="2834216" y="398991"/>
                  <a:pt x="2925233" y="797983"/>
                  <a:pt x="2628900" y="971550"/>
                </a:cubicBezTo>
                <a:cubicBezTo>
                  <a:pt x="2332567" y="1145117"/>
                  <a:pt x="1403350" y="1029758"/>
                  <a:pt x="965200" y="1041400"/>
                </a:cubicBezTo>
                <a:cubicBezTo>
                  <a:pt x="527050" y="1053042"/>
                  <a:pt x="263525" y="1047221"/>
                  <a:pt x="0" y="10414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Forme libre : forme 38">
            <a:extLst>
              <a:ext uri="{FF2B5EF4-FFF2-40B4-BE49-F238E27FC236}">
                <a16:creationId xmlns:a16="http://schemas.microsoft.com/office/drawing/2014/main" id="{61A1E370-3F86-2091-CC74-E3FA9491310E}"/>
              </a:ext>
            </a:extLst>
          </p:cNvPr>
          <p:cNvSpPr/>
          <p:nvPr/>
        </p:nvSpPr>
        <p:spPr>
          <a:xfrm rot="10800000" flipV="1">
            <a:off x="7980032" y="1560073"/>
            <a:ext cx="1451968" cy="678301"/>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381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51B8665-CD37-7E6D-F11A-C78D2243CF5A}"/>
              </a:ext>
            </a:extLst>
          </p:cNvPr>
          <p:cNvSpPr txBox="1"/>
          <p:nvPr/>
        </p:nvSpPr>
        <p:spPr>
          <a:xfrm>
            <a:off x="1860847" y="314467"/>
            <a:ext cx="3914417" cy="738664"/>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J'y arrive. Le </a:t>
            </a:r>
            <a:r>
              <a:rPr lang="fr-FR" sz="1400" b="1" dirty="0" err="1">
                <a:latin typeface="Cavolini" panose="03000502040302020204" pitchFamily="66" charset="0"/>
                <a:cs typeface="Cavolini" panose="03000502040302020204" pitchFamily="66" charset="0"/>
              </a:rPr>
              <a:t>private</a:t>
            </a:r>
            <a:r>
              <a:rPr lang="fr-FR" sz="1400" b="1" dirty="0">
                <a:latin typeface="Cavolini" panose="03000502040302020204" pitchFamily="66" charset="0"/>
                <a:cs typeface="Cavolini" panose="03000502040302020204" pitchFamily="66" charset="0"/>
              </a:rPr>
              <a:t> </a:t>
            </a:r>
            <a:r>
              <a:rPr lang="fr-FR" sz="1400" b="1" dirty="0" err="1">
                <a:latin typeface="Cavolini" panose="03000502040302020204" pitchFamily="66" charset="0"/>
                <a:cs typeface="Cavolini" panose="03000502040302020204" pitchFamily="66" charset="0"/>
              </a:rPr>
              <a:t>endpoint</a:t>
            </a:r>
            <a:r>
              <a:rPr lang="fr-FR" sz="1400" b="1" dirty="0">
                <a:latin typeface="Cavolini" panose="03000502040302020204" pitchFamily="66" charset="0"/>
                <a:cs typeface="Cavolini" panose="03000502040302020204" pitchFamily="66" charset="0"/>
              </a:rPr>
              <a:t>, c'est comme la gare. En effet, il faut bien une gare pour monter dans le train qui nous</a:t>
            </a:r>
          </a:p>
        </p:txBody>
      </p:sp>
      <p:sp>
        <p:nvSpPr>
          <p:cNvPr id="6" name="ZoneTexte 5">
            <a:extLst>
              <a:ext uri="{FF2B5EF4-FFF2-40B4-BE49-F238E27FC236}">
                <a16:creationId xmlns:a16="http://schemas.microsoft.com/office/drawing/2014/main" id="{0BF74F7A-B82F-43D1-2664-D1F2D4A8A1DD}"/>
              </a:ext>
            </a:extLst>
          </p:cNvPr>
          <p:cNvSpPr txBox="1"/>
          <p:nvPr/>
        </p:nvSpPr>
        <p:spPr>
          <a:xfrm>
            <a:off x="270792" y="476250"/>
            <a:ext cx="1551556" cy="1384995"/>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Ok, mais ça ne répond pas à ma question :  C'est quoi un </a:t>
            </a:r>
            <a:r>
              <a:rPr lang="fr-FR" sz="1400" b="1" dirty="0" err="1">
                <a:latin typeface="Cavolini" panose="03000502040302020204" pitchFamily="66" charset="0"/>
                <a:cs typeface="Cavolini" panose="03000502040302020204" pitchFamily="66" charset="0"/>
              </a:rPr>
              <a:t>private</a:t>
            </a:r>
            <a:r>
              <a:rPr lang="fr-FR" sz="1400" b="1" dirty="0">
                <a:latin typeface="Cavolini" panose="03000502040302020204" pitchFamily="66" charset="0"/>
                <a:cs typeface="Cavolini" panose="03000502040302020204" pitchFamily="66" charset="0"/>
              </a:rPr>
              <a:t> </a:t>
            </a:r>
            <a:r>
              <a:rPr lang="fr-FR" sz="1400" b="1" dirty="0" err="1">
                <a:latin typeface="Cavolini" panose="03000502040302020204" pitchFamily="66" charset="0"/>
                <a:cs typeface="Cavolini" panose="03000502040302020204" pitchFamily="66" charset="0"/>
              </a:rPr>
              <a:t>endpoint</a:t>
            </a:r>
            <a:r>
              <a:rPr lang="fr-FR" sz="1400" b="1" dirty="0">
                <a:latin typeface="Cavolini" panose="03000502040302020204" pitchFamily="66" charset="0"/>
                <a:cs typeface="Cavolini" panose="03000502040302020204" pitchFamily="66" charset="0"/>
              </a:rPr>
              <a:t> ?</a:t>
            </a:r>
          </a:p>
        </p:txBody>
      </p:sp>
      <p:pic>
        <p:nvPicPr>
          <p:cNvPr id="13" name="Image 12" descr="Une image contenant texte&#10;&#10;Description générée automatiquement">
            <a:extLst>
              <a:ext uri="{FF2B5EF4-FFF2-40B4-BE49-F238E27FC236}">
                <a16:creationId xmlns:a16="http://schemas.microsoft.com/office/drawing/2014/main" id="{307D5DFB-527F-D462-0E3C-BAB7CE73BE7C}"/>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t="67441" r="46563" b="8973"/>
          <a:stretch/>
        </p:blipFill>
        <p:spPr>
          <a:xfrm flipH="1">
            <a:off x="354126" y="1197296"/>
            <a:ext cx="4362561" cy="3128008"/>
          </a:xfrm>
          <a:prstGeom prst="rect">
            <a:avLst/>
          </a:prstGeom>
        </p:spPr>
      </p:pic>
      <p:sp>
        <p:nvSpPr>
          <p:cNvPr id="18" name="ZoneTexte 17">
            <a:extLst>
              <a:ext uri="{FF2B5EF4-FFF2-40B4-BE49-F238E27FC236}">
                <a16:creationId xmlns:a16="http://schemas.microsoft.com/office/drawing/2014/main" id="{06C6BC61-BC3C-4F9E-9528-EF05D316FCCC}"/>
              </a:ext>
            </a:extLst>
          </p:cNvPr>
          <p:cNvSpPr txBox="1"/>
          <p:nvPr/>
        </p:nvSpPr>
        <p:spPr>
          <a:xfrm>
            <a:off x="2289138" y="1382223"/>
            <a:ext cx="3573537" cy="307777"/>
          </a:xfrm>
          <a:prstGeom prst="rect">
            <a:avLst/>
          </a:prstGeom>
          <a:noFill/>
        </p:spPr>
        <p:txBody>
          <a:bodyPr wrap="square">
            <a:spAutoFit/>
          </a:bodyPr>
          <a:lstStyle/>
          <a:p>
            <a:r>
              <a:rPr lang="fr-FR" sz="1400" b="1">
                <a:latin typeface="Cavolini" panose="03000502040302020204" pitchFamily="66" charset="0"/>
                <a:cs typeface="Cavolini" panose="03000502040302020204" pitchFamily="66" charset="0"/>
              </a:rPr>
              <a:t>Sans ça, ce serait un peu compliqué…</a:t>
            </a:r>
            <a:endParaRPr lang="fr-FR" sz="1400" dirty="0"/>
          </a:p>
        </p:txBody>
      </p:sp>
      <p:pic>
        <p:nvPicPr>
          <p:cNvPr id="24" name="Image 23" descr="Une image contenant texte&#10;&#10;Description générée automatiquement">
            <a:extLst>
              <a:ext uri="{FF2B5EF4-FFF2-40B4-BE49-F238E27FC236}">
                <a16:creationId xmlns:a16="http://schemas.microsoft.com/office/drawing/2014/main" id="{0EAB7883-95D5-6C27-2F67-FB0741088134}"/>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8474" r="43000" b="57198"/>
          <a:stretch/>
        </p:blipFill>
        <p:spPr>
          <a:xfrm>
            <a:off x="6964240" y="1492522"/>
            <a:ext cx="4491974" cy="2372324"/>
          </a:xfrm>
          <a:prstGeom prst="rect">
            <a:avLst/>
          </a:prstGeom>
        </p:spPr>
      </p:pic>
      <p:sp>
        <p:nvSpPr>
          <p:cNvPr id="25" name="Forme libre : forme 24">
            <a:extLst>
              <a:ext uri="{FF2B5EF4-FFF2-40B4-BE49-F238E27FC236}">
                <a16:creationId xmlns:a16="http://schemas.microsoft.com/office/drawing/2014/main" id="{43055AC6-49E1-BA82-D2DC-69918538388E}"/>
              </a:ext>
            </a:extLst>
          </p:cNvPr>
          <p:cNvSpPr/>
          <p:nvPr/>
        </p:nvSpPr>
        <p:spPr>
          <a:xfrm>
            <a:off x="6410298" y="512163"/>
            <a:ext cx="2994037" cy="920152"/>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ZoneTexte 28">
            <a:extLst>
              <a:ext uri="{FF2B5EF4-FFF2-40B4-BE49-F238E27FC236}">
                <a16:creationId xmlns:a16="http://schemas.microsoft.com/office/drawing/2014/main" id="{33566959-572E-AE4C-0D25-12466FDF190A}"/>
              </a:ext>
            </a:extLst>
          </p:cNvPr>
          <p:cNvSpPr txBox="1"/>
          <p:nvPr/>
        </p:nvSpPr>
        <p:spPr>
          <a:xfrm>
            <a:off x="6672780" y="633645"/>
            <a:ext cx="2624983" cy="738664"/>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Mission accompli, rentrons à la maison, j'ai Brigitte qui m'attend pour le diner.</a:t>
            </a:r>
          </a:p>
        </p:txBody>
      </p:sp>
      <p:sp>
        <p:nvSpPr>
          <p:cNvPr id="37" name="ZoneTexte 36">
            <a:extLst>
              <a:ext uri="{FF2B5EF4-FFF2-40B4-BE49-F238E27FC236}">
                <a16:creationId xmlns:a16="http://schemas.microsoft.com/office/drawing/2014/main" id="{162A4D67-BB54-E30A-18D9-824AA30B0417}"/>
              </a:ext>
            </a:extLst>
          </p:cNvPr>
          <p:cNvSpPr txBox="1"/>
          <p:nvPr/>
        </p:nvSpPr>
        <p:spPr>
          <a:xfrm>
            <a:off x="9693128" y="681454"/>
            <a:ext cx="1630680" cy="738664"/>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 Je crois que l'on a dépassé Paris.</a:t>
            </a:r>
          </a:p>
        </p:txBody>
      </p:sp>
      <p:sp>
        <p:nvSpPr>
          <p:cNvPr id="40" name="Forme libre : forme 39">
            <a:extLst>
              <a:ext uri="{FF2B5EF4-FFF2-40B4-BE49-F238E27FC236}">
                <a16:creationId xmlns:a16="http://schemas.microsoft.com/office/drawing/2014/main" id="{E12856EF-5899-3AB3-87C7-CAB801063683}"/>
              </a:ext>
            </a:extLst>
          </p:cNvPr>
          <p:cNvSpPr/>
          <p:nvPr/>
        </p:nvSpPr>
        <p:spPr>
          <a:xfrm flipH="1">
            <a:off x="9803850" y="699072"/>
            <a:ext cx="1666376" cy="713201"/>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1" name="Forme libre : forme 40">
            <a:extLst>
              <a:ext uri="{FF2B5EF4-FFF2-40B4-BE49-F238E27FC236}">
                <a16:creationId xmlns:a16="http://schemas.microsoft.com/office/drawing/2014/main" id="{8BAEC6D0-8A0B-1400-5018-53223C5FE193}"/>
              </a:ext>
            </a:extLst>
          </p:cNvPr>
          <p:cNvSpPr/>
          <p:nvPr/>
        </p:nvSpPr>
        <p:spPr>
          <a:xfrm>
            <a:off x="6702642" y="3477887"/>
            <a:ext cx="3824063" cy="847417"/>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a:extLst>
              <a:ext uri="{FF2B5EF4-FFF2-40B4-BE49-F238E27FC236}">
                <a16:creationId xmlns:a16="http://schemas.microsoft.com/office/drawing/2014/main" id="{42DE0051-5828-0EA3-88F0-84C2C24E9A4D}"/>
              </a:ext>
            </a:extLst>
          </p:cNvPr>
          <p:cNvSpPr txBox="1"/>
          <p:nvPr/>
        </p:nvSpPr>
        <p:spPr>
          <a:xfrm>
            <a:off x="6803950" y="3586640"/>
            <a:ext cx="3596279" cy="738664"/>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Je vais être en retard. Brigitte, va encore me passer un savon. En plus ce soir c'était fajitas !</a:t>
            </a:r>
          </a:p>
        </p:txBody>
      </p:sp>
      <p:sp>
        <p:nvSpPr>
          <p:cNvPr id="43" name="Forme libre : forme 42">
            <a:extLst>
              <a:ext uri="{FF2B5EF4-FFF2-40B4-BE49-F238E27FC236}">
                <a16:creationId xmlns:a16="http://schemas.microsoft.com/office/drawing/2014/main" id="{BB02E7F6-15B3-1D4F-1E1C-BF57DDAAF593}"/>
              </a:ext>
            </a:extLst>
          </p:cNvPr>
          <p:cNvSpPr/>
          <p:nvPr/>
        </p:nvSpPr>
        <p:spPr>
          <a:xfrm>
            <a:off x="9250680" y="1312509"/>
            <a:ext cx="807720" cy="920152"/>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Forme libre : forme 44">
            <a:extLst>
              <a:ext uri="{FF2B5EF4-FFF2-40B4-BE49-F238E27FC236}">
                <a16:creationId xmlns:a16="http://schemas.microsoft.com/office/drawing/2014/main" id="{2F45EE7D-B9D0-A0B7-C4BD-DF2D25C6EF05}"/>
              </a:ext>
            </a:extLst>
          </p:cNvPr>
          <p:cNvSpPr/>
          <p:nvPr/>
        </p:nvSpPr>
        <p:spPr>
          <a:xfrm flipH="1">
            <a:off x="10340339" y="1382223"/>
            <a:ext cx="59890" cy="973377"/>
          </a:xfrm>
          <a:custGeom>
            <a:avLst/>
            <a:gdLst>
              <a:gd name="connsiteX0" fmla="*/ 95705 w 217625"/>
              <a:gd name="connsiteY0" fmla="*/ 0 h 1463040"/>
              <a:gd name="connsiteX1" fmla="*/ 4265 w 217625"/>
              <a:gd name="connsiteY1" fmla="*/ 579120 h 1463040"/>
              <a:gd name="connsiteX2" fmla="*/ 217625 w 217625"/>
              <a:gd name="connsiteY2" fmla="*/ 1463040 h 1463040"/>
            </a:gdLst>
            <a:ahLst/>
            <a:cxnLst>
              <a:cxn ang="0">
                <a:pos x="connsiteX0" y="connsiteY0"/>
              </a:cxn>
              <a:cxn ang="0">
                <a:pos x="connsiteX1" y="connsiteY1"/>
              </a:cxn>
              <a:cxn ang="0">
                <a:pos x="connsiteX2" y="connsiteY2"/>
              </a:cxn>
            </a:cxnLst>
            <a:rect l="l" t="t" r="r" b="b"/>
            <a:pathLst>
              <a:path w="217625" h="1463040">
                <a:moveTo>
                  <a:pt x="95705" y="0"/>
                </a:moveTo>
                <a:cubicBezTo>
                  <a:pt x="39825" y="167640"/>
                  <a:pt x="-16055" y="335280"/>
                  <a:pt x="4265" y="579120"/>
                </a:cubicBezTo>
                <a:cubicBezTo>
                  <a:pt x="24585" y="822960"/>
                  <a:pt x="121105" y="1143000"/>
                  <a:pt x="217625" y="14630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AAD263B4-14FC-FB60-8D45-593B8638CD85}"/>
              </a:ext>
            </a:extLst>
          </p:cNvPr>
          <p:cNvSpPr/>
          <p:nvPr/>
        </p:nvSpPr>
        <p:spPr>
          <a:xfrm rot="4672590" flipH="1" flipV="1">
            <a:off x="9151620" y="2397383"/>
            <a:ext cx="906780" cy="1080504"/>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1" name="ZoneTexte 50">
            <a:extLst>
              <a:ext uri="{FF2B5EF4-FFF2-40B4-BE49-F238E27FC236}">
                <a16:creationId xmlns:a16="http://schemas.microsoft.com/office/drawing/2014/main" id="{0E08E0A8-8DF3-6BDD-7533-8CA6B1F9F2EF}"/>
              </a:ext>
            </a:extLst>
          </p:cNvPr>
          <p:cNvSpPr txBox="1"/>
          <p:nvPr/>
        </p:nvSpPr>
        <p:spPr>
          <a:xfrm>
            <a:off x="2133600" y="950926"/>
            <a:ext cx="3039776" cy="523220"/>
          </a:xfrm>
          <a:prstGeom prst="rect">
            <a:avLst/>
          </a:prstGeom>
          <a:noFill/>
        </p:spPr>
        <p:txBody>
          <a:bodyPr wrap="square">
            <a:spAutoFit/>
          </a:bodyPr>
          <a:lstStyle/>
          <a:p>
            <a:r>
              <a:rPr lang="fr-FR" sz="1400" b="1" dirty="0">
                <a:latin typeface="Cavolini" panose="03000502040302020204" pitchFamily="66" charset="0"/>
                <a:cs typeface="Cavolini" panose="03000502040302020204" pitchFamily="66" charset="0"/>
              </a:rPr>
              <a:t>mènera à notre destination et nous ramènera à la maison. </a:t>
            </a:r>
            <a:endParaRPr lang="fr-FR" sz="1400" dirty="0"/>
          </a:p>
        </p:txBody>
      </p:sp>
      <p:pic>
        <p:nvPicPr>
          <p:cNvPr id="53" name="Image 52" descr="Une image contenant texte&#10;&#10;Description générée automatiquement">
            <a:extLst>
              <a:ext uri="{FF2B5EF4-FFF2-40B4-BE49-F238E27FC236}">
                <a16:creationId xmlns:a16="http://schemas.microsoft.com/office/drawing/2014/main" id="{223ABF85-7A57-01E7-0E00-D0E3494B8031}"/>
              </a:ext>
            </a:extLst>
          </p:cNvPr>
          <p:cNvPicPr>
            <a:picLocks noChangeAspect="1"/>
          </p:cNvPicPr>
          <p:nvPr/>
        </p:nvPicPr>
        <p:blipFill rotWithShape="1">
          <a:blip r:embed="rId3">
            <a:extLst>
              <a:ext uri="{28A0092B-C50C-407E-A947-70E740481C1C}">
                <a14:useLocalDpi xmlns:a14="http://schemas.microsoft.com/office/drawing/2010/main" val="0"/>
              </a:ext>
            </a:extLst>
          </a:blip>
          <a:srcRect l="58336" t="24235" r="39715" b="71956"/>
          <a:stretch/>
        </p:blipFill>
        <p:spPr>
          <a:xfrm rot="20719938">
            <a:off x="2833360" y="2719141"/>
            <a:ext cx="902455" cy="765719"/>
          </a:xfrm>
          <a:prstGeom prst="rect">
            <a:avLst/>
          </a:prstGeom>
        </p:spPr>
      </p:pic>
    </p:spTree>
    <p:extLst>
      <p:ext uri="{BB962C8B-B14F-4D97-AF65-F5344CB8AC3E}">
        <p14:creationId xmlns:p14="http://schemas.microsoft.com/office/powerpoint/2010/main" val="201658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6801A3C-7132-342D-F2E9-AE4F7DCBC58B}"/>
              </a:ext>
            </a:extLst>
          </p:cNvPr>
          <p:cNvSpPr/>
          <p:nvPr/>
        </p:nvSpPr>
        <p:spPr>
          <a:xfrm>
            <a:off x="498455" y="311217"/>
            <a:ext cx="5653780" cy="4066673"/>
          </a:xfrm>
          <a:prstGeom prst="rect">
            <a:avLst/>
          </a:prstGeom>
          <a:solidFill>
            <a:schemeClr val="bg1"/>
          </a:solidFill>
          <a:ln w="19050">
            <a:solidFill>
              <a:schemeClr val="tx1"/>
            </a:solidFill>
            <a:prstDash val="soli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62942D08-27DD-B1F6-7171-60B26FF95430}"/>
              </a:ext>
            </a:extLst>
          </p:cNvPr>
          <p:cNvGrpSpPr/>
          <p:nvPr/>
        </p:nvGrpSpPr>
        <p:grpSpPr>
          <a:xfrm>
            <a:off x="5287643" y="2837588"/>
            <a:ext cx="647185" cy="858202"/>
            <a:chOff x="4418903" y="1704436"/>
            <a:chExt cx="647185" cy="858202"/>
          </a:xfrm>
        </p:grpSpPr>
        <p:sp>
          <p:nvSpPr>
            <p:cNvPr id="7" name="Forme libre : forme 6">
              <a:extLst>
                <a:ext uri="{FF2B5EF4-FFF2-40B4-BE49-F238E27FC236}">
                  <a16:creationId xmlns:a16="http://schemas.microsoft.com/office/drawing/2014/main" id="{95F1353B-9AAC-FC9A-342D-B3D1E013AF1B}"/>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a:p>
          </p:txBody>
        </p:sp>
        <p:sp>
          <p:nvSpPr>
            <p:cNvPr id="8" name="Forme libre : forme 7">
              <a:extLst>
                <a:ext uri="{FF2B5EF4-FFF2-40B4-BE49-F238E27FC236}">
                  <a16:creationId xmlns:a16="http://schemas.microsoft.com/office/drawing/2014/main" id="{217A591F-791F-832E-EEFB-DC6BE43C6F75}"/>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a:p>
          </p:txBody>
        </p:sp>
        <p:sp>
          <p:nvSpPr>
            <p:cNvPr id="9" name="Forme libre : forme 8">
              <a:extLst>
                <a:ext uri="{FF2B5EF4-FFF2-40B4-BE49-F238E27FC236}">
                  <a16:creationId xmlns:a16="http://schemas.microsoft.com/office/drawing/2014/main" id="{B2FCD5F6-9AFB-BDE2-0EDF-FAD291E0874D}"/>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a:p>
          </p:txBody>
        </p:sp>
        <p:sp>
          <p:nvSpPr>
            <p:cNvPr id="10" name="Forme libre : forme 9">
              <a:extLst>
                <a:ext uri="{FF2B5EF4-FFF2-40B4-BE49-F238E27FC236}">
                  <a16:creationId xmlns:a16="http://schemas.microsoft.com/office/drawing/2014/main" id="{FFC59F8C-7B1C-8244-F1E3-099238AB5CAE}"/>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a:p>
          </p:txBody>
        </p:sp>
        <p:sp>
          <p:nvSpPr>
            <p:cNvPr id="11" name="Forme libre : forme 10">
              <a:extLst>
                <a:ext uri="{FF2B5EF4-FFF2-40B4-BE49-F238E27FC236}">
                  <a16:creationId xmlns:a16="http://schemas.microsoft.com/office/drawing/2014/main" id="{F233F454-4B37-D231-8C28-D3DB19021FFA}"/>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a:p>
          </p:txBody>
        </p:sp>
      </p:grpSp>
      <p:sp>
        <p:nvSpPr>
          <p:cNvPr id="27" name="Rectangle : coins arrondis 26">
            <a:extLst>
              <a:ext uri="{FF2B5EF4-FFF2-40B4-BE49-F238E27FC236}">
                <a16:creationId xmlns:a16="http://schemas.microsoft.com/office/drawing/2014/main" id="{3A0E8E11-F23A-011A-CAA8-D06FBEA385E7}"/>
              </a:ext>
            </a:extLst>
          </p:cNvPr>
          <p:cNvSpPr/>
          <p:nvPr/>
        </p:nvSpPr>
        <p:spPr>
          <a:xfrm>
            <a:off x="762000" y="1135379"/>
            <a:ext cx="3421380" cy="2488261"/>
          </a:xfrm>
          <a:custGeom>
            <a:avLst/>
            <a:gdLst>
              <a:gd name="connsiteX0" fmla="*/ 0 w 3421380"/>
              <a:gd name="connsiteY0" fmla="*/ 414718 h 2488261"/>
              <a:gd name="connsiteX1" fmla="*/ 414718 w 3421380"/>
              <a:gd name="connsiteY1" fmla="*/ 0 h 2488261"/>
              <a:gd name="connsiteX2" fmla="*/ 3006662 w 3421380"/>
              <a:gd name="connsiteY2" fmla="*/ 0 h 2488261"/>
              <a:gd name="connsiteX3" fmla="*/ 3421380 w 3421380"/>
              <a:gd name="connsiteY3" fmla="*/ 414718 h 2488261"/>
              <a:gd name="connsiteX4" fmla="*/ 3421380 w 3421380"/>
              <a:gd name="connsiteY4" fmla="*/ 2073543 h 2488261"/>
              <a:gd name="connsiteX5" fmla="*/ 3006662 w 3421380"/>
              <a:gd name="connsiteY5" fmla="*/ 2488261 h 2488261"/>
              <a:gd name="connsiteX6" fmla="*/ 414718 w 3421380"/>
              <a:gd name="connsiteY6" fmla="*/ 2488261 h 2488261"/>
              <a:gd name="connsiteX7" fmla="*/ 0 w 3421380"/>
              <a:gd name="connsiteY7" fmla="*/ 2073543 h 2488261"/>
              <a:gd name="connsiteX8" fmla="*/ 0 w 3421380"/>
              <a:gd name="connsiteY8" fmla="*/ 414718 h 24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380" h="2488261" extrusionOk="0">
                <a:moveTo>
                  <a:pt x="0" y="414718"/>
                </a:moveTo>
                <a:cubicBezTo>
                  <a:pt x="-29440" y="196093"/>
                  <a:pt x="190641" y="10649"/>
                  <a:pt x="414718" y="0"/>
                </a:cubicBezTo>
                <a:cubicBezTo>
                  <a:pt x="1200961" y="23961"/>
                  <a:pt x="2445197" y="122727"/>
                  <a:pt x="3006662" y="0"/>
                </a:cubicBezTo>
                <a:cubicBezTo>
                  <a:pt x="3229423" y="-8478"/>
                  <a:pt x="3419007" y="190343"/>
                  <a:pt x="3421380" y="414718"/>
                </a:cubicBezTo>
                <a:cubicBezTo>
                  <a:pt x="3372575" y="1034419"/>
                  <a:pt x="3512120" y="1773776"/>
                  <a:pt x="3421380" y="2073543"/>
                </a:cubicBezTo>
                <a:cubicBezTo>
                  <a:pt x="3400767" y="2311122"/>
                  <a:pt x="3199113" y="2496271"/>
                  <a:pt x="3006662" y="2488261"/>
                </a:cubicBezTo>
                <a:cubicBezTo>
                  <a:pt x="2485675" y="2359764"/>
                  <a:pt x="1614329" y="2455580"/>
                  <a:pt x="414718" y="2488261"/>
                </a:cubicBezTo>
                <a:cubicBezTo>
                  <a:pt x="219107" y="2497313"/>
                  <a:pt x="26246" y="2281344"/>
                  <a:pt x="0" y="2073543"/>
                </a:cubicBezTo>
                <a:cubicBezTo>
                  <a:pt x="145030" y="1322413"/>
                  <a:pt x="99125" y="976368"/>
                  <a:pt x="0" y="41471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C95EACC8-9068-C984-C459-3EA699322DB7}"/>
              </a:ext>
            </a:extLst>
          </p:cNvPr>
          <p:cNvGrpSpPr/>
          <p:nvPr/>
        </p:nvGrpSpPr>
        <p:grpSpPr>
          <a:xfrm>
            <a:off x="3037319" y="3367131"/>
            <a:ext cx="652252" cy="300470"/>
            <a:chOff x="3079046" y="3044283"/>
            <a:chExt cx="652252" cy="300470"/>
          </a:xfrm>
        </p:grpSpPr>
        <p:sp>
          <p:nvSpPr>
            <p:cNvPr id="17" name="Forme libre : forme 16">
              <a:extLst>
                <a:ext uri="{FF2B5EF4-FFF2-40B4-BE49-F238E27FC236}">
                  <a16:creationId xmlns:a16="http://schemas.microsoft.com/office/drawing/2014/main" id="{54EC1582-29FA-6C1B-CF70-8263F2E9658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a:p>
          </p:txBody>
        </p:sp>
        <p:sp>
          <p:nvSpPr>
            <p:cNvPr id="19" name="Forme libre : forme 18">
              <a:extLst>
                <a:ext uri="{FF2B5EF4-FFF2-40B4-BE49-F238E27FC236}">
                  <a16:creationId xmlns:a16="http://schemas.microsoft.com/office/drawing/2014/main" id="{2F8059F8-A725-C999-948B-DE6015A573A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a:p>
          </p:txBody>
        </p:sp>
        <p:sp>
          <p:nvSpPr>
            <p:cNvPr id="20" name="Forme libre : forme 19">
              <a:extLst>
                <a:ext uri="{FF2B5EF4-FFF2-40B4-BE49-F238E27FC236}">
                  <a16:creationId xmlns:a16="http://schemas.microsoft.com/office/drawing/2014/main" id="{1641FD91-0BA4-3560-FD6E-3F54F1946E6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a:p>
          </p:txBody>
        </p:sp>
        <p:sp>
          <p:nvSpPr>
            <p:cNvPr id="21" name="Forme libre : forme 20">
              <a:extLst>
                <a:ext uri="{FF2B5EF4-FFF2-40B4-BE49-F238E27FC236}">
                  <a16:creationId xmlns:a16="http://schemas.microsoft.com/office/drawing/2014/main" id="{087299B4-6F2B-9C34-5AA9-EFB1AA5849BB}"/>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a:p>
          </p:txBody>
        </p:sp>
        <p:sp>
          <p:nvSpPr>
            <p:cNvPr id="22" name="Forme libre : forme 21">
              <a:extLst>
                <a:ext uri="{FF2B5EF4-FFF2-40B4-BE49-F238E27FC236}">
                  <a16:creationId xmlns:a16="http://schemas.microsoft.com/office/drawing/2014/main" id="{DCEE951D-CE64-2C78-C6EF-CE6D7ADDD7EA}"/>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a:p>
          </p:txBody>
        </p:sp>
        <p:sp>
          <p:nvSpPr>
            <p:cNvPr id="23" name="Forme libre : forme 22">
              <a:extLst>
                <a:ext uri="{FF2B5EF4-FFF2-40B4-BE49-F238E27FC236}">
                  <a16:creationId xmlns:a16="http://schemas.microsoft.com/office/drawing/2014/main" id="{90A7EE4E-1023-16DE-CB42-50BEE3FB6A52}"/>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a:p>
          </p:txBody>
        </p:sp>
        <p:sp>
          <p:nvSpPr>
            <p:cNvPr id="26" name="Forme libre : forme 25">
              <a:extLst>
                <a:ext uri="{FF2B5EF4-FFF2-40B4-BE49-F238E27FC236}">
                  <a16:creationId xmlns:a16="http://schemas.microsoft.com/office/drawing/2014/main" id="{4B6184CC-5D4D-C8D2-0935-971CFE7C5B6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a:p>
          </p:txBody>
        </p:sp>
      </p:grpSp>
      <p:grpSp>
        <p:nvGrpSpPr>
          <p:cNvPr id="52" name="Groupe 51">
            <a:extLst>
              <a:ext uri="{FF2B5EF4-FFF2-40B4-BE49-F238E27FC236}">
                <a16:creationId xmlns:a16="http://schemas.microsoft.com/office/drawing/2014/main" id="{37AB8ABC-7704-4695-C346-36DE2473AA6D}"/>
              </a:ext>
            </a:extLst>
          </p:cNvPr>
          <p:cNvGrpSpPr/>
          <p:nvPr/>
        </p:nvGrpSpPr>
        <p:grpSpPr>
          <a:xfrm>
            <a:off x="2781684" y="2578889"/>
            <a:ext cx="473398" cy="417705"/>
            <a:chOff x="6230128" y="2873354"/>
            <a:chExt cx="699911" cy="617569"/>
          </a:xfrm>
        </p:grpSpPr>
        <p:sp>
          <p:nvSpPr>
            <p:cNvPr id="35" name="Forme libre : forme 34">
              <a:extLst>
                <a:ext uri="{FF2B5EF4-FFF2-40B4-BE49-F238E27FC236}">
                  <a16:creationId xmlns:a16="http://schemas.microsoft.com/office/drawing/2014/main" id="{C4DEFCBD-A797-FD25-F797-6997C926C3C9}"/>
                </a:ext>
              </a:extLst>
            </p:cNvPr>
            <p:cNvSpPr/>
            <p:nvPr/>
          </p:nvSpPr>
          <p:spPr>
            <a:xfrm>
              <a:off x="6863754" y="2931406"/>
              <a:ext cx="66285" cy="519993"/>
            </a:xfrm>
            <a:custGeom>
              <a:avLst/>
              <a:gdLst>
                <a:gd name="connsiteX0" fmla="*/ 0 w 44833"/>
                <a:gd name="connsiteY0" fmla="*/ 0 h 351708"/>
                <a:gd name="connsiteX1" fmla="*/ 35365 w 44833"/>
                <a:gd name="connsiteY1" fmla="*/ 0 h 351708"/>
                <a:gd name="connsiteX2" fmla="*/ 44833 w 44833"/>
                <a:gd name="connsiteY2" fmla="*/ 9467 h 351708"/>
                <a:gd name="connsiteX3" fmla="*/ 44833 w 44833"/>
                <a:gd name="connsiteY3" fmla="*/ 106932 h 351708"/>
                <a:gd name="connsiteX4" fmla="*/ 35365 w 44833"/>
                <a:gd name="connsiteY4" fmla="*/ 116400 h 351708"/>
                <a:gd name="connsiteX5" fmla="*/ 0 w 44833"/>
                <a:gd name="connsiteY5" fmla="*/ 116400 h 351708"/>
                <a:gd name="connsiteX6" fmla="*/ 0 w 44833"/>
                <a:gd name="connsiteY6" fmla="*/ 0 h 351708"/>
                <a:gd name="connsiteX7" fmla="*/ 0 w 44833"/>
                <a:gd name="connsiteY7" fmla="*/ 169588 h 351708"/>
                <a:gd name="connsiteX8" fmla="*/ 35365 w 44833"/>
                <a:gd name="connsiteY8" fmla="*/ 169588 h 351708"/>
                <a:gd name="connsiteX9" fmla="*/ 44833 w 44833"/>
                <a:gd name="connsiteY9" fmla="*/ 179056 h 351708"/>
                <a:gd name="connsiteX10" fmla="*/ 44833 w 44833"/>
                <a:gd name="connsiteY10" fmla="*/ 342240 h 351708"/>
                <a:gd name="connsiteX11" fmla="*/ 35365 w 44833"/>
                <a:gd name="connsiteY11" fmla="*/ 351708 h 351708"/>
                <a:gd name="connsiteX12" fmla="*/ 0 w 44833"/>
                <a:gd name="connsiteY12" fmla="*/ 351708 h 351708"/>
                <a:gd name="connsiteX13" fmla="*/ 0 w 44833"/>
                <a:gd name="connsiteY13" fmla="*/ 169588 h 3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33" h="351708" fill="none" extrusionOk="0">
                  <a:moveTo>
                    <a:pt x="0" y="0"/>
                  </a:moveTo>
                  <a:cubicBezTo>
                    <a:pt x="5334" y="-1299"/>
                    <a:pt x="29909" y="-2781"/>
                    <a:pt x="35365" y="0"/>
                  </a:cubicBezTo>
                  <a:cubicBezTo>
                    <a:pt x="41171" y="807"/>
                    <a:pt x="45088" y="3942"/>
                    <a:pt x="44833" y="9467"/>
                  </a:cubicBezTo>
                  <a:cubicBezTo>
                    <a:pt x="48048" y="39521"/>
                    <a:pt x="46160" y="84217"/>
                    <a:pt x="44833" y="106932"/>
                  </a:cubicBezTo>
                  <a:cubicBezTo>
                    <a:pt x="44318" y="112194"/>
                    <a:pt x="40641" y="116296"/>
                    <a:pt x="35365" y="116400"/>
                  </a:cubicBezTo>
                  <a:cubicBezTo>
                    <a:pt x="18062" y="117758"/>
                    <a:pt x="13317" y="115914"/>
                    <a:pt x="0" y="116400"/>
                  </a:cubicBezTo>
                  <a:cubicBezTo>
                    <a:pt x="-8925" y="96941"/>
                    <a:pt x="4468" y="36606"/>
                    <a:pt x="0" y="0"/>
                  </a:cubicBezTo>
                  <a:close/>
                  <a:moveTo>
                    <a:pt x="0" y="169588"/>
                  </a:moveTo>
                  <a:cubicBezTo>
                    <a:pt x="8401" y="167446"/>
                    <a:pt x="22146" y="166438"/>
                    <a:pt x="35365" y="169588"/>
                  </a:cubicBezTo>
                  <a:cubicBezTo>
                    <a:pt x="40346" y="169550"/>
                    <a:pt x="44284" y="173456"/>
                    <a:pt x="44833" y="179056"/>
                  </a:cubicBezTo>
                  <a:cubicBezTo>
                    <a:pt x="57319" y="231039"/>
                    <a:pt x="34757" y="317422"/>
                    <a:pt x="44833" y="342240"/>
                  </a:cubicBezTo>
                  <a:cubicBezTo>
                    <a:pt x="44916" y="347365"/>
                    <a:pt x="40171" y="350831"/>
                    <a:pt x="35365" y="351708"/>
                  </a:cubicBezTo>
                  <a:cubicBezTo>
                    <a:pt x="22239" y="353079"/>
                    <a:pt x="9359" y="353604"/>
                    <a:pt x="0" y="351708"/>
                  </a:cubicBezTo>
                  <a:cubicBezTo>
                    <a:pt x="-12662" y="292456"/>
                    <a:pt x="11870" y="192738"/>
                    <a:pt x="0" y="169588"/>
                  </a:cubicBezTo>
                  <a:close/>
                </a:path>
                <a:path w="44833" h="351708" stroke="0" extrusionOk="0">
                  <a:moveTo>
                    <a:pt x="0" y="0"/>
                  </a:moveTo>
                  <a:cubicBezTo>
                    <a:pt x="9679" y="2494"/>
                    <a:pt x="27991" y="2378"/>
                    <a:pt x="35365" y="0"/>
                  </a:cubicBezTo>
                  <a:cubicBezTo>
                    <a:pt x="40069" y="263"/>
                    <a:pt x="44796" y="4518"/>
                    <a:pt x="44833" y="9467"/>
                  </a:cubicBezTo>
                  <a:cubicBezTo>
                    <a:pt x="44449" y="49983"/>
                    <a:pt x="37730" y="85750"/>
                    <a:pt x="44833" y="106932"/>
                  </a:cubicBezTo>
                  <a:cubicBezTo>
                    <a:pt x="44710" y="111541"/>
                    <a:pt x="40627" y="116337"/>
                    <a:pt x="35365" y="116400"/>
                  </a:cubicBezTo>
                  <a:cubicBezTo>
                    <a:pt x="21338" y="119064"/>
                    <a:pt x="15762" y="115220"/>
                    <a:pt x="0" y="116400"/>
                  </a:cubicBezTo>
                  <a:cubicBezTo>
                    <a:pt x="-10013" y="73479"/>
                    <a:pt x="6934" y="48601"/>
                    <a:pt x="0" y="0"/>
                  </a:cubicBezTo>
                  <a:close/>
                  <a:moveTo>
                    <a:pt x="0" y="169588"/>
                  </a:moveTo>
                  <a:cubicBezTo>
                    <a:pt x="4975" y="166661"/>
                    <a:pt x="31063" y="171127"/>
                    <a:pt x="35365" y="169588"/>
                  </a:cubicBezTo>
                  <a:cubicBezTo>
                    <a:pt x="39711" y="170141"/>
                    <a:pt x="45420" y="174480"/>
                    <a:pt x="44833" y="179056"/>
                  </a:cubicBezTo>
                  <a:cubicBezTo>
                    <a:pt x="56416" y="219722"/>
                    <a:pt x="40652" y="283480"/>
                    <a:pt x="44833" y="342240"/>
                  </a:cubicBezTo>
                  <a:cubicBezTo>
                    <a:pt x="44292" y="347685"/>
                    <a:pt x="40005" y="351785"/>
                    <a:pt x="35365" y="351708"/>
                  </a:cubicBezTo>
                  <a:cubicBezTo>
                    <a:pt x="27836" y="348687"/>
                    <a:pt x="10285" y="349227"/>
                    <a:pt x="0" y="351708"/>
                  </a:cubicBezTo>
                  <a:cubicBezTo>
                    <a:pt x="-176" y="293281"/>
                    <a:pt x="-11202" y="215310"/>
                    <a:pt x="0" y="169588"/>
                  </a:cubicBezTo>
                  <a:close/>
                </a:path>
              </a:pathLst>
            </a:custGeom>
            <a:solidFill>
              <a:srgbClr val="FFCA00"/>
            </a:solidFill>
            <a:ln w="15875" cap="flat">
              <a:solidFill>
                <a:schemeClr val="tx1"/>
              </a:solidFill>
              <a:prstDash val="solid"/>
              <a:miter/>
              <a:extLst>
                <a:ext uri="{C807C97D-BFC1-408E-A445-0C87EB9F89A2}">
                  <ask:lineSketchStyleProps xmlns:ask="http://schemas.microsoft.com/office/drawing/2018/sketchyshapes" sd="3180340368">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a:moveTo>
                            <a:pt x="0" y="0"/>
                          </a:moveTo>
                          <a:lnTo>
                            <a:pt x="52288" y="0"/>
                          </a:lnTo>
                          <a:cubicBezTo>
                            <a:pt x="60019" y="0"/>
                            <a:pt x="66286" y="6267"/>
                            <a:pt x="66286" y="13998"/>
                          </a:cubicBezTo>
                          <a:lnTo>
                            <a:pt x="66286" y="158098"/>
                          </a:lnTo>
                          <a:cubicBezTo>
                            <a:pt x="66286" y="165829"/>
                            <a:pt x="60019" y="172096"/>
                            <a:pt x="52288" y="172096"/>
                          </a:cubicBezTo>
                          <a:lnTo>
                            <a:pt x="0" y="172096"/>
                          </a:lnTo>
                          <a:lnTo>
                            <a:pt x="0" y="0"/>
                          </a:lnTo>
                          <a:close/>
                          <a:moveTo>
                            <a:pt x="0" y="250733"/>
                          </a:moveTo>
                          <a:lnTo>
                            <a:pt x="52288" y="250733"/>
                          </a:lnTo>
                          <a:cubicBezTo>
                            <a:pt x="60019" y="250733"/>
                            <a:pt x="66286" y="257000"/>
                            <a:pt x="66286" y="264731"/>
                          </a:cubicBezTo>
                          <a:lnTo>
                            <a:pt x="66286" y="505995"/>
                          </a:lnTo>
                          <a:cubicBezTo>
                            <a:pt x="66286" y="513727"/>
                            <a:pt x="60019" y="519993"/>
                            <a:pt x="52288" y="519993"/>
                          </a:cubicBezTo>
                          <a:lnTo>
                            <a:pt x="0" y="519993"/>
                          </a:lnTo>
                          <a:lnTo>
                            <a:pt x="0" y="250733"/>
                          </a:lnTo>
                          <a:close/>
                        </a:path>
                      </a:pathLst>
                    </a:custGeom>
                    <ask:type>
                      <ask:lineSketchCurved/>
                    </ask:type>
                  </ask:lineSketchStyleProps>
                </a:ext>
              </a:extLst>
            </a:ln>
          </p:spPr>
          <p:txBody>
            <a:bodyPr rtlCol="0" anchor="ctr"/>
            <a:lstStyle/>
            <a:p>
              <a:endParaRPr lang="fr-FR"/>
            </a:p>
          </p:txBody>
        </p:sp>
        <p:sp>
          <p:nvSpPr>
            <p:cNvPr id="36" name="Forme libre : forme 35">
              <a:extLst>
                <a:ext uri="{FF2B5EF4-FFF2-40B4-BE49-F238E27FC236}">
                  <a16:creationId xmlns:a16="http://schemas.microsoft.com/office/drawing/2014/main" id="{93F50B1E-AB9B-6695-22B9-50AFEAB3E532}"/>
                </a:ext>
              </a:extLst>
            </p:cNvPr>
            <p:cNvSpPr/>
            <p:nvPr/>
          </p:nvSpPr>
          <p:spPr>
            <a:xfrm>
              <a:off x="6297237" y="2873354"/>
              <a:ext cx="566516" cy="617569"/>
            </a:xfrm>
            <a:custGeom>
              <a:avLst/>
              <a:gdLst>
                <a:gd name="connsiteX0" fmla="*/ 363960 w 383174"/>
                <a:gd name="connsiteY0" fmla="*/ 0 h 417705"/>
                <a:gd name="connsiteX1" fmla="*/ 383174 w 383174"/>
                <a:gd name="connsiteY1" fmla="*/ 0 h 417705"/>
                <a:gd name="connsiteX2" fmla="*/ 383174 w 383174"/>
                <a:gd name="connsiteY2" fmla="*/ 417705 h 417705"/>
                <a:gd name="connsiteX3" fmla="*/ 363960 w 383174"/>
                <a:gd name="connsiteY3" fmla="*/ 417705 h 417705"/>
                <a:gd name="connsiteX4" fmla="*/ 19214 w 383174"/>
                <a:gd name="connsiteY4" fmla="*/ 417705 h 417705"/>
                <a:gd name="connsiteX5" fmla="*/ 0 w 383174"/>
                <a:gd name="connsiteY5" fmla="*/ 417705 h 417705"/>
                <a:gd name="connsiteX6" fmla="*/ 0 w 383174"/>
                <a:gd name="connsiteY6" fmla="*/ 0 h 417705"/>
                <a:gd name="connsiteX7" fmla="*/ 19214 w 383174"/>
                <a:gd name="connsiteY7" fmla="*/ 0 h 417705"/>
                <a:gd name="connsiteX8" fmla="*/ 363960 w 383174"/>
                <a:gd name="connsiteY8" fmla="*/ 0 h 4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74" h="417705" fill="none" extrusionOk="0">
                  <a:moveTo>
                    <a:pt x="363960" y="0"/>
                  </a:moveTo>
                  <a:cubicBezTo>
                    <a:pt x="370243" y="759"/>
                    <a:pt x="374075" y="1462"/>
                    <a:pt x="383174" y="0"/>
                  </a:cubicBezTo>
                  <a:cubicBezTo>
                    <a:pt x="412574" y="194734"/>
                    <a:pt x="345715" y="324785"/>
                    <a:pt x="383174" y="417705"/>
                  </a:cubicBezTo>
                  <a:cubicBezTo>
                    <a:pt x="376313" y="419080"/>
                    <a:pt x="370042" y="417997"/>
                    <a:pt x="363960" y="417705"/>
                  </a:cubicBezTo>
                  <a:cubicBezTo>
                    <a:pt x="263497" y="404630"/>
                    <a:pt x="186487" y="392412"/>
                    <a:pt x="19214" y="417705"/>
                  </a:cubicBezTo>
                  <a:cubicBezTo>
                    <a:pt x="11746" y="418459"/>
                    <a:pt x="2888" y="419341"/>
                    <a:pt x="0" y="417705"/>
                  </a:cubicBezTo>
                  <a:cubicBezTo>
                    <a:pt x="-23420" y="300598"/>
                    <a:pt x="-449" y="202696"/>
                    <a:pt x="0" y="0"/>
                  </a:cubicBezTo>
                  <a:cubicBezTo>
                    <a:pt x="4728" y="248"/>
                    <a:pt x="10844" y="-662"/>
                    <a:pt x="19214" y="0"/>
                  </a:cubicBezTo>
                  <a:cubicBezTo>
                    <a:pt x="134497" y="20227"/>
                    <a:pt x="295140" y="-5768"/>
                    <a:pt x="363960" y="0"/>
                  </a:cubicBezTo>
                  <a:close/>
                </a:path>
                <a:path w="383174" h="417705" stroke="0" extrusionOk="0">
                  <a:moveTo>
                    <a:pt x="363960" y="0"/>
                  </a:moveTo>
                  <a:cubicBezTo>
                    <a:pt x="370165" y="1225"/>
                    <a:pt x="375559" y="-238"/>
                    <a:pt x="383174" y="0"/>
                  </a:cubicBezTo>
                  <a:cubicBezTo>
                    <a:pt x="402072" y="113554"/>
                    <a:pt x="403844" y="332880"/>
                    <a:pt x="383174" y="417705"/>
                  </a:cubicBezTo>
                  <a:cubicBezTo>
                    <a:pt x="373750" y="417351"/>
                    <a:pt x="370249" y="419352"/>
                    <a:pt x="363960" y="417705"/>
                  </a:cubicBezTo>
                  <a:cubicBezTo>
                    <a:pt x="211883" y="427370"/>
                    <a:pt x="86258" y="428037"/>
                    <a:pt x="19214" y="417705"/>
                  </a:cubicBezTo>
                  <a:cubicBezTo>
                    <a:pt x="16341" y="417949"/>
                    <a:pt x="2325" y="418814"/>
                    <a:pt x="0" y="417705"/>
                  </a:cubicBezTo>
                  <a:cubicBezTo>
                    <a:pt x="-27094" y="339945"/>
                    <a:pt x="-5790" y="112680"/>
                    <a:pt x="0" y="0"/>
                  </a:cubicBezTo>
                  <a:cubicBezTo>
                    <a:pt x="7973" y="-509"/>
                    <a:pt x="10069" y="-1016"/>
                    <a:pt x="19214" y="0"/>
                  </a:cubicBezTo>
                  <a:cubicBezTo>
                    <a:pt x="111443" y="-3670"/>
                    <a:pt x="320946" y="-13933"/>
                    <a:pt x="363960" y="0"/>
                  </a:cubicBezTo>
                  <a:close/>
                </a:path>
              </a:pathLst>
            </a:custGeom>
            <a:gradFill>
              <a:gsLst>
                <a:gs pos="0">
                  <a:srgbClr val="5E9641"/>
                </a:gs>
                <a:gs pos="34000">
                  <a:srgbClr val="6BAA42"/>
                </a:gs>
                <a:gs pos="67000">
                  <a:srgbClr val="73B743"/>
                </a:gs>
                <a:gs pos="100000">
                  <a:srgbClr val="76BB43"/>
                </a:gs>
              </a:gsLst>
              <a:lin ang="16200000" scaled="1"/>
            </a:gradFill>
            <a:ln w="15875" cap="flat">
              <a:solidFill>
                <a:schemeClr val="tx1"/>
              </a:solidFill>
              <a:prstDash val="solid"/>
              <a:miter/>
              <a:extLst>
                <a:ext uri="{C807C97D-BFC1-408E-A445-0C87EB9F89A2}">
                  <ask:lineSketchStyleProps xmlns:ask="http://schemas.microsoft.com/office/drawing/2018/sketchyshapes" sd="230515491">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16" h="617569">
                          <a:moveTo>
                            <a:pt x="538109" y="0"/>
                          </a:moveTo>
                          <a:cubicBezTo>
                            <a:pt x="553798" y="0"/>
                            <a:pt x="566517" y="0"/>
                            <a:pt x="566517" y="0"/>
                          </a:cubicBezTo>
                          <a:lnTo>
                            <a:pt x="566517" y="617569"/>
                          </a:lnTo>
                          <a:cubicBezTo>
                            <a:pt x="566517" y="617569"/>
                            <a:pt x="553798" y="617569"/>
                            <a:pt x="538109" y="617569"/>
                          </a:cubicBezTo>
                          <a:lnTo>
                            <a:pt x="28408" y="617569"/>
                          </a:lnTo>
                          <a:cubicBezTo>
                            <a:pt x="12719" y="617569"/>
                            <a:pt x="0" y="617569"/>
                            <a:pt x="0" y="617569"/>
                          </a:cubicBezTo>
                          <a:lnTo>
                            <a:pt x="0" y="0"/>
                          </a:lnTo>
                          <a:cubicBezTo>
                            <a:pt x="0" y="0"/>
                            <a:pt x="12719" y="0"/>
                            <a:pt x="28408" y="0"/>
                          </a:cubicBezTo>
                          <a:close/>
                        </a:path>
                      </a:pathLst>
                    </a:custGeom>
                    <ask:type>
                      <ask:lineSketchCurved/>
                    </ask:type>
                  </ask:lineSketchStyleProps>
                </a:ext>
              </a:extLst>
            </a:ln>
          </p:spPr>
          <p:txBody>
            <a:bodyPr rtlCol="0" anchor="ctr"/>
            <a:lstStyle/>
            <a:p>
              <a:endParaRPr lang="fr-FR"/>
            </a:p>
          </p:txBody>
        </p:sp>
        <p:sp>
          <p:nvSpPr>
            <p:cNvPr id="38" name="Forme libre : forme 37">
              <a:extLst>
                <a:ext uri="{FF2B5EF4-FFF2-40B4-BE49-F238E27FC236}">
                  <a16:creationId xmlns:a16="http://schemas.microsoft.com/office/drawing/2014/main" id="{2898CEDD-5F4A-E630-53AF-FE05414E878C}"/>
                </a:ext>
              </a:extLst>
            </p:cNvPr>
            <p:cNvSpPr/>
            <p:nvPr/>
          </p:nvSpPr>
          <p:spPr>
            <a:xfrm>
              <a:off x="6415388" y="2982047"/>
              <a:ext cx="95127" cy="360660"/>
            </a:xfrm>
            <a:custGeom>
              <a:avLst/>
              <a:gdLst>
                <a:gd name="connsiteX0" fmla="*/ 25069 w 64341"/>
                <a:gd name="connsiteY0" fmla="*/ 243940 h 243940"/>
                <a:gd name="connsiteX1" fmla="*/ 5298 w 64341"/>
                <a:gd name="connsiteY1" fmla="*/ 243940 h 243940"/>
                <a:gd name="connsiteX2" fmla="*/ 6 w 64341"/>
                <a:gd name="connsiteY2" fmla="*/ 238106 h 243940"/>
                <a:gd name="connsiteX3" fmla="*/ 7 w 64341"/>
                <a:gd name="connsiteY3" fmla="*/ 238092 h 243940"/>
                <a:gd name="connsiteX4" fmla="*/ 7 w 64341"/>
                <a:gd name="connsiteY4" fmla="*/ 5569 h 243940"/>
                <a:gd name="connsiteX5" fmla="*/ 5012 w 64341"/>
                <a:gd name="connsiteY5" fmla="*/ 7 h 243940"/>
                <a:gd name="connsiteX6" fmla="*/ 5298 w 64341"/>
                <a:gd name="connsiteY6" fmla="*/ 0 h 243940"/>
                <a:gd name="connsiteX7" fmla="*/ 59042 w 64341"/>
                <a:gd name="connsiteY7" fmla="*/ 0 h 243940"/>
                <a:gd name="connsiteX8" fmla="*/ 64340 w 64341"/>
                <a:gd name="connsiteY8" fmla="*/ 5283 h 243940"/>
                <a:gd name="connsiteX9" fmla="*/ 64334 w 64341"/>
                <a:gd name="connsiteY9" fmla="*/ 5569 h 243940"/>
                <a:gd name="connsiteX10" fmla="*/ 59057 w 64341"/>
                <a:gd name="connsiteY10" fmla="*/ 11416 h 243940"/>
                <a:gd name="connsiteX11" fmla="*/ 59042 w 64341"/>
                <a:gd name="connsiteY11" fmla="*/ 11417 h 243940"/>
                <a:gd name="connsiteX12" fmla="*/ 10589 w 64341"/>
                <a:gd name="connsiteY12" fmla="*/ 11417 h 243940"/>
                <a:gd name="connsiteX13" fmla="*/ 10589 w 64341"/>
                <a:gd name="connsiteY13" fmla="*/ 232244 h 243940"/>
                <a:gd name="connsiteX14" fmla="*/ 25069 w 64341"/>
                <a:gd name="connsiteY14" fmla="*/ 232244 h 243940"/>
                <a:gd name="connsiteX15" fmla="*/ 30361 w 64341"/>
                <a:gd name="connsiteY15" fmla="*/ 238078 h 243940"/>
                <a:gd name="connsiteX16" fmla="*/ 30360 w 64341"/>
                <a:gd name="connsiteY16" fmla="*/ 238092 h 243940"/>
                <a:gd name="connsiteX17" fmla="*/ 25069 w 64341"/>
                <a:gd name="connsiteY17" fmla="*/ 243940 h 2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341" h="243940" fill="none" extrusionOk="0">
                  <a:moveTo>
                    <a:pt x="25069" y="243940"/>
                  </a:moveTo>
                  <a:cubicBezTo>
                    <a:pt x="22083" y="245243"/>
                    <a:pt x="12450" y="243190"/>
                    <a:pt x="5298" y="243940"/>
                  </a:cubicBezTo>
                  <a:cubicBezTo>
                    <a:pt x="2804" y="243906"/>
                    <a:pt x="-454" y="241450"/>
                    <a:pt x="6" y="238106"/>
                  </a:cubicBezTo>
                  <a:cubicBezTo>
                    <a:pt x="6" y="238101"/>
                    <a:pt x="7" y="238099"/>
                    <a:pt x="7" y="238092"/>
                  </a:cubicBezTo>
                  <a:cubicBezTo>
                    <a:pt x="5712" y="201376"/>
                    <a:pt x="-14846" y="59378"/>
                    <a:pt x="7" y="5569"/>
                  </a:cubicBezTo>
                  <a:cubicBezTo>
                    <a:pt x="-86" y="2623"/>
                    <a:pt x="1798" y="446"/>
                    <a:pt x="5012" y="7"/>
                  </a:cubicBezTo>
                  <a:cubicBezTo>
                    <a:pt x="5101" y="3"/>
                    <a:pt x="5204" y="-2"/>
                    <a:pt x="5298" y="0"/>
                  </a:cubicBezTo>
                  <a:cubicBezTo>
                    <a:pt x="30462" y="-4347"/>
                    <a:pt x="37209" y="572"/>
                    <a:pt x="59042" y="0"/>
                  </a:cubicBezTo>
                  <a:cubicBezTo>
                    <a:pt x="62207" y="-71"/>
                    <a:pt x="64586" y="2502"/>
                    <a:pt x="64340" y="5283"/>
                  </a:cubicBezTo>
                  <a:cubicBezTo>
                    <a:pt x="64355" y="5380"/>
                    <a:pt x="64356" y="5469"/>
                    <a:pt x="64334" y="5569"/>
                  </a:cubicBezTo>
                  <a:cubicBezTo>
                    <a:pt x="64520" y="8577"/>
                    <a:pt x="62247" y="11329"/>
                    <a:pt x="59057" y="11416"/>
                  </a:cubicBezTo>
                  <a:cubicBezTo>
                    <a:pt x="59052" y="11416"/>
                    <a:pt x="59047" y="11417"/>
                    <a:pt x="59042" y="11417"/>
                  </a:cubicBezTo>
                  <a:cubicBezTo>
                    <a:pt x="45706" y="15298"/>
                    <a:pt x="16076" y="9438"/>
                    <a:pt x="10589" y="11417"/>
                  </a:cubicBezTo>
                  <a:cubicBezTo>
                    <a:pt x="23655" y="73943"/>
                    <a:pt x="9224" y="188451"/>
                    <a:pt x="10589" y="232244"/>
                  </a:cubicBezTo>
                  <a:cubicBezTo>
                    <a:pt x="12694" y="232318"/>
                    <a:pt x="18972" y="233106"/>
                    <a:pt x="25069" y="232244"/>
                  </a:cubicBezTo>
                  <a:cubicBezTo>
                    <a:pt x="28268" y="231816"/>
                    <a:pt x="30611" y="234998"/>
                    <a:pt x="30361" y="238078"/>
                  </a:cubicBezTo>
                  <a:cubicBezTo>
                    <a:pt x="30361" y="238083"/>
                    <a:pt x="30362" y="238087"/>
                    <a:pt x="30360" y="238092"/>
                  </a:cubicBezTo>
                  <a:cubicBezTo>
                    <a:pt x="30301" y="240700"/>
                    <a:pt x="28154" y="243221"/>
                    <a:pt x="25069" y="243940"/>
                  </a:cubicBezTo>
                  <a:close/>
                </a:path>
                <a:path w="64341" h="243940" stroke="0" extrusionOk="0">
                  <a:moveTo>
                    <a:pt x="25069" y="243940"/>
                  </a:moveTo>
                  <a:cubicBezTo>
                    <a:pt x="22576" y="244081"/>
                    <a:pt x="8091" y="244445"/>
                    <a:pt x="5298" y="243940"/>
                  </a:cubicBezTo>
                  <a:cubicBezTo>
                    <a:pt x="2576" y="243421"/>
                    <a:pt x="378" y="241091"/>
                    <a:pt x="6" y="238106"/>
                  </a:cubicBezTo>
                  <a:cubicBezTo>
                    <a:pt x="6" y="238100"/>
                    <a:pt x="8" y="238097"/>
                    <a:pt x="7" y="238092"/>
                  </a:cubicBezTo>
                  <a:cubicBezTo>
                    <a:pt x="4240" y="187558"/>
                    <a:pt x="12206" y="69664"/>
                    <a:pt x="7" y="5569"/>
                  </a:cubicBezTo>
                  <a:cubicBezTo>
                    <a:pt x="-311" y="3046"/>
                    <a:pt x="2659" y="216"/>
                    <a:pt x="5012" y="7"/>
                  </a:cubicBezTo>
                  <a:cubicBezTo>
                    <a:pt x="5116" y="4"/>
                    <a:pt x="5204" y="3"/>
                    <a:pt x="5298" y="0"/>
                  </a:cubicBezTo>
                  <a:cubicBezTo>
                    <a:pt x="24067" y="367"/>
                    <a:pt x="40977" y="-3736"/>
                    <a:pt x="59042" y="0"/>
                  </a:cubicBezTo>
                  <a:cubicBezTo>
                    <a:pt x="61536" y="12"/>
                    <a:pt x="64667" y="2465"/>
                    <a:pt x="64340" y="5283"/>
                  </a:cubicBezTo>
                  <a:cubicBezTo>
                    <a:pt x="64335" y="5366"/>
                    <a:pt x="64335" y="5461"/>
                    <a:pt x="64334" y="5569"/>
                  </a:cubicBezTo>
                  <a:cubicBezTo>
                    <a:pt x="64334" y="8744"/>
                    <a:pt x="62014" y="10882"/>
                    <a:pt x="59057" y="11416"/>
                  </a:cubicBezTo>
                  <a:cubicBezTo>
                    <a:pt x="59052" y="11417"/>
                    <a:pt x="59046" y="11418"/>
                    <a:pt x="59042" y="11417"/>
                  </a:cubicBezTo>
                  <a:cubicBezTo>
                    <a:pt x="46499" y="14241"/>
                    <a:pt x="28988" y="14559"/>
                    <a:pt x="10589" y="11417"/>
                  </a:cubicBezTo>
                  <a:cubicBezTo>
                    <a:pt x="2373" y="79153"/>
                    <a:pt x="895" y="198340"/>
                    <a:pt x="10589" y="232244"/>
                  </a:cubicBezTo>
                  <a:cubicBezTo>
                    <a:pt x="16222" y="232317"/>
                    <a:pt x="18196" y="232425"/>
                    <a:pt x="25069" y="232244"/>
                  </a:cubicBezTo>
                  <a:cubicBezTo>
                    <a:pt x="28518" y="232663"/>
                    <a:pt x="30272" y="234888"/>
                    <a:pt x="30361" y="238078"/>
                  </a:cubicBezTo>
                  <a:cubicBezTo>
                    <a:pt x="30362" y="238082"/>
                    <a:pt x="30361" y="238085"/>
                    <a:pt x="30360" y="238092"/>
                  </a:cubicBezTo>
                  <a:cubicBezTo>
                    <a:pt x="30420" y="241122"/>
                    <a:pt x="27595" y="243525"/>
                    <a:pt x="25069" y="243940"/>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1653679142">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a:moveTo>
                            <a:pt x="37065" y="360660"/>
                          </a:moveTo>
                          <a:lnTo>
                            <a:pt x="7834" y="360660"/>
                          </a:lnTo>
                          <a:cubicBezTo>
                            <a:pt x="3291" y="360438"/>
                            <a:pt x="-211" y="356576"/>
                            <a:pt x="10" y="352035"/>
                          </a:cubicBezTo>
                          <a:cubicBezTo>
                            <a:pt x="10" y="352027"/>
                            <a:pt x="11" y="352023"/>
                            <a:pt x="11" y="352014"/>
                          </a:cubicBezTo>
                          <a:lnTo>
                            <a:pt x="11" y="8234"/>
                          </a:lnTo>
                          <a:cubicBezTo>
                            <a:pt x="-216" y="3920"/>
                            <a:pt x="3097" y="238"/>
                            <a:pt x="7411" y="11"/>
                          </a:cubicBezTo>
                          <a:cubicBezTo>
                            <a:pt x="7552" y="3"/>
                            <a:pt x="7693" y="0"/>
                            <a:pt x="7834" y="0"/>
                          </a:cubicBezTo>
                          <a:lnTo>
                            <a:pt x="87294" y="0"/>
                          </a:lnTo>
                          <a:cubicBezTo>
                            <a:pt x="91614" y="-6"/>
                            <a:pt x="95122" y="3491"/>
                            <a:pt x="95127" y="7812"/>
                          </a:cubicBezTo>
                          <a:cubicBezTo>
                            <a:pt x="95128" y="7953"/>
                            <a:pt x="95124" y="8093"/>
                            <a:pt x="95117" y="8234"/>
                          </a:cubicBezTo>
                          <a:cubicBezTo>
                            <a:pt x="95349" y="12776"/>
                            <a:pt x="91856" y="16646"/>
                            <a:pt x="87315" y="16879"/>
                          </a:cubicBezTo>
                          <a:cubicBezTo>
                            <a:pt x="87308" y="16879"/>
                            <a:pt x="87301" y="16880"/>
                            <a:pt x="87294" y="16880"/>
                          </a:cubicBezTo>
                          <a:lnTo>
                            <a:pt x="15656" y="16880"/>
                          </a:lnTo>
                          <a:lnTo>
                            <a:pt x="15656" y="343368"/>
                          </a:lnTo>
                          <a:lnTo>
                            <a:pt x="37065" y="343368"/>
                          </a:lnTo>
                          <a:cubicBezTo>
                            <a:pt x="41608" y="343591"/>
                            <a:pt x="45110" y="347453"/>
                            <a:pt x="44889" y="351994"/>
                          </a:cubicBezTo>
                          <a:cubicBezTo>
                            <a:pt x="44889" y="352002"/>
                            <a:pt x="44888" y="352006"/>
                            <a:pt x="44888" y="352014"/>
                          </a:cubicBezTo>
                          <a:cubicBezTo>
                            <a:pt x="44908" y="356486"/>
                            <a:pt x="41516" y="360236"/>
                            <a:pt x="37065" y="360660"/>
                          </a:cubicBezTo>
                          <a:close/>
                        </a:path>
                      </a:pathLst>
                    </a:custGeom>
                    <ask:type>
                      <ask:lineSketchCurved/>
                    </ask:type>
                  </ask:lineSketchStyleProps>
                </a:ext>
              </a:extLst>
            </a:ln>
          </p:spPr>
          <p:txBody>
            <a:bodyPr rtlCol="0" anchor="ctr"/>
            <a:lstStyle/>
            <a:p>
              <a:endParaRPr lang="fr-FR"/>
            </a:p>
          </p:txBody>
        </p:sp>
        <p:sp>
          <p:nvSpPr>
            <p:cNvPr id="39" name="Forme libre : forme 38">
              <a:extLst>
                <a:ext uri="{FF2B5EF4-FFF2-40B4-BE49-F238E27FC236}">
                  <a16:creationId xmlns:a16="http://schemas.microsoft.com/office/drawing/2014/main" id="{1C05AE60-71C7-5BF0-0F7A-6C0402F0BDCD}"/>
                </a:ext>
              </a:extLst>
            </p:cNvPr>
            <p:cNvSpPr/>
            <p:nvPr/>
          </p:nvSpPr>
          <p:spPr>
            <a:xfrm>
              <a:off x="6377516" y="2942107"/>
              <a:ext cx="326081" cy="442594"/>
            </a:xfrm>
            <a:custGeom>
              <a:avLst/>
              <a:gdLst>
                <a:gd name="connsiteX0" fmla="*/ 53469 w 220551"/>
                <a:gd name="connsiteY0" fmla="*/ 299357 h 299357"/>
                <a:gd name="connsiteX1" fmla="*/ 8914 w 220551"/>
                <a:gd name="connsiteY1" fmla="*/ 299357 h 299357"/>
                <a:gd name="connsiteX2" fmla="*/ 3623 w 220551"/>
                <a:gd name="connsiteY2" fmla="*/ 293523 h 299357"/>
                <a:gd name="connsiteX3" fmla="*/ 3623 w 220551"/>
                <a:gd name="connsiteY3" fmla="*/ 293509 h 299357"/>
                <a:gd name="connsiteX4" fmla="*/ 3 w 220551"/>
                <a:gd name="connsiteY4" fmla="*/ 5849 h 299357"/>
                <a:gd name="connsiteX5" fmla="*/ 1674 w 220551"/>
                <a:gd name="connsiteY5" fmla="*/ 1673 h 299357"/>
                <a:gd name="connsiteX6" fmla="*/ 5294 w 220551"/>
                <a:gd name="connsiteY6" fmla="*/ 2 h 299357"/>
                <a:gd name="connsiteX7" fmla="*/ 84658 w 220551"/>
                <a:gd name="connsiteY7" fmla="*/ 2 h 299357"/>
                <a:gd name="connsiteX8" fmla="*/ 84658 w 220551"/>
                <a:gd name="connsiteY8" fmla="*/ 11419 h 299357"/>
                <a:gd name="connsiteX9" fmla="*/ 10863 w 220551"/>
                <a:gd name="connsiteY9" fmla="*/ 11419 h 299357"/>
                <a:gd name="connsiteX10" fmla="*/ 14205 w 220551"/>
                <a:gd name="connsiteY10" fmla="*/ 287661 h 299357"/>
                <a:gd name="connsiteX11" fmla="*/ 53469 w 220551"/>
                <a:gd name="connsiteY11" fmla="*/ 287661 h 299357"/>
                <a:gd name="connsiteX12" fmla="*/ 53469 w 220551"/>
                <a:gd name="connsiteY12" fmla="*/ 299357 h 299357"/>
                <a:gd name="connsiteX13" fmla="*/ 220551 w 220551"/>
                <a:gd name="connsiteY13" fmla="*/ 273738 h 299357"/>
                <a:gd name="connsiteX14" fmla="*/ 176274 w 220551"/>
                <a:gd name="connsiteY14" fmla="*/ 273738 h 299357"/>
                <a:gd name="connsiteX15" fmla="*/ 172375 w 220551"/>
                <a:gd name="connsiteY15" fmla="*/ 271788 h 299357"/>
                <a:gd name="connsiteX16" fmla="*/ 170705 w 220551"/>
                <a:gd name="connsiteY16" fmla="*/ 267890 h 299357"/>
                <a:gd name="connsiteX17" fmla="*/ 170705 w 220551"/>
                <a:gd name="connsiteY17" fmla="*/ 131718 h 299357"/>
                <a:gd name="connsiteX18" fmla="*/ 175709 w 220551"/>
                <a:gd name="connsiteY18" fmla="*/ 126156 h 299357"/>
                <a:gd name="connsiteX19" fmla="*/ 175996 w 220551"/>
                <a:gd name="connsiteY19" fmla="*/ 126148 h 299357"/>
                <a:gd name="connsiteX20" fmla="*/ 201336 w 220551"/>
                <a:gd name="connsiteY20" fmla="*/ 126148 h 299357"/>
                <a:gd name="connsiteX21" fmla="*/ 201336 w 220551"/>
                <a:gd name="connsiteY21" fmla="*/ 63493 h 299357"/>
                <a:gd name="connsiteX22" fmla="*/ 211919 w 220551"/>
                <a:gd name="connsiteY22" fmla="*/ 63493 h 299357"/>
                <a:gd name="connsiteX23" fmla="*/ 211919 w 220551"/>
                <a:gd name="connsiteY23" fmla="*/ 131440 h 299357"/>
                <a:gd name="connsiteX24" fmla="*/ 206906 w 220551"/>
                <a:gd name="connsiteY24" fmla="*/ 137288 h 299357"/>
                <a:gd name="connsiteX25" fmla="*/ 181565 w 220551"/>
                <a:gd name="connsiteY25" fmla="*/ 137288 h 299357"/>
                <a:gd name="connsiteX26" fmla="*/ 181565 w 220551"/>
                <a:gd name="connsiteY26" fmla="*/ 260371 h 299357"/>
                <a:gd name="connsiteX27" fmla="*/ 220551 w 220551"/>
                <a:gd name="connsiteY27" fmla="*/ 260371 h 299357"/>
                <a:gd name="connsiteX28" fmla="*/ 220551 w 220551"/>
                <a:gd name="connsiteY28" fmla="*/ 273738 h 29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0551" h="299357" fill="none" extrusionOk="0">
                  <a:moveTo>
                    <a:pt x="53469" y="299357"/>
                  </a:moveTo>
                  <a:cubicBezTo>
                    <a:pt x="32525" y="302743"/>
                    <a:pt x="13708" y="295862"/>
                    <a:pt x="8914" y="299357"/>
                  </a:cubicBezTo>
                  <a:cubicBezTo>
                    <a:pt x="5792" y="299689"/>
                    <a:pt x="3995" y="296890"/>
                    <a:pt x="3623" y="293523"/>
                  </a:cubicBezTo>
                  <a:cubicBezTo>
                    <a:pt x="3622" y="293516"/>
                    <a:pt x="3622" y="293512"/>
                    <a:pt x="3623" y="293509"/>
                  </a:cubicBezTo>
                  <a:cubicBezTo>
                    <a:pt x="-199" y="197002"/>
                    <a:pt x="1153" y="83235"/>
                    <a:pt x="3" y="5849"/>
                  </a:cubicBezTo>
                  <a:cubicBezTo>
                    <a:pt x="-18" y="4348"/>
                    <a:pt x="635" y="2723"/>
                    <a:pt x="1674" y="1673"/>
                  </a:cubicBezTo>
                  <a:cubicBezTo>
                    <a:pt x="2547" y="631"/>
                    <a:pt x="3909" y="-117"/>
                    <a:pt x="5294" y="2"/>
                  </a:cubicBezTo>
                  <a:cubicBezTo>
                    <a:pt x="20112" y="5281"/>
                    <a:pt x="58249" y="3903"/>
                    <a:pt x="84658" y="2"/>
                  </a:cubicBezTo>
                  <a:cubicBezTo>
                    <a:pt x="84964" y="4145"/>
                    <a:pt x="84641" y="5883"/>
                    <a:pt x="84658" y="11419"/>
                  </a:cubicBezTo>
                  <a:cubicBezTo>
                    <a:pt x="51624" y="7340"/>
                    <a:pt x="39226" y="12615"/>
                    <a:pt x="10863" y="11419"/>
                  </a:cubicBezTo>
                  <a:cubicBezTo>
                    <a:pt x="-1646" y="90769"/>
                    <a:pt x="-10859" y="218192"/>
                    <a:pt x="14205" y="287661"/>
                  </a:cubicBezTo>
                  <a:cubicBezTo>
                    <a:pt x="29267" y="290884"/>
                    <a:pt x="39734" y="289920"/>
                    <a:pt x="53469" y="287661"/>
                  </a:cubicBezTo>
                  <a:cubicBezTo>
                    <a:pt x="54499" y="289373"/>
                    <a:pt x="54467" y="294202"/>
                    <a:pt x="53469" y="299357"/>
                  </a:cubicBezTo>
                  <a:close/>
                  <a:moveTo>
                    <a:pt x="220551" y="273738"/>
                  </a:moveTo>
                  <a:cubicBezTo>
                    <a:pt x="211679" y="271272"/>
                    <a:pt x="184466" y="273017"/>
                    <a:pt x="176274" y="273738"/>
                  </a:cubicBezTo>
                  <a:cubicBezTo>
                    <a:pt x="174740" y="273631"/>
                    <a:pt x="173360" y="272979"/>
                    <a:pt x="172375" y="271788"/>
                  </a:cubicBezTo>
                  <a:cubicBezTo>
                    <a:pt x="171268" y="270578"/>
                    <a:pt x="170818" y="269353"/>
                    <a:pt x="170705" y="267890"/>
                  </a:cubicBezTo>
                  <a:cubicBezTo>
                    <a:pt x="158471" y="228290"/>
                    <a:pt x="181603" y="182790"/>
                    <a:pt x="170705" y="131718"/>
                  </a:cubicBezTo>
                  <a:cubicBezTo>
                    <a:pt x="170304" y="128723"/>
                    <a:pt x="172823" y="126282"/>
                    <a:pt x="175709" y="126156"/>
                  </a:cubicBezTo>
                  <a:cubicBezTo>
                    <a:pt x="175813" y="126142"/>
                    <a:pt x="175906" y="126139"/>
                    <a:pt x="175996" y="126148"/>
                  </a:cubicBezTo>
                  <a:cubicBezTo>
                    <a:pt x="180635" y="128280"/>
                    <a:pt x="190349" y="127065"/>
                    <a:pt x="201336" y="126148"/>
                  </a:cubicBezTo>
                  <a:cubicBezTo>
                    <a:pt x="201398" y="106119"/>
                    <a:pt x="205490" y="78685"/>
                    <a:pt x="201336" y="63493"/>
                  </a:cubicBezTo>
                  <a:cubicBezTo>
                    <a:pt x="205188" y="62870"/>
                    <a:pt x="210248" y="64360"/>
                    <a:pt x="211919" y="63493"/>
                  </a:cubicBezTo>
                  <a:cubicBezTo>
                    <a:pt x="208873" y="70294"/>
                    <a:pt x="213160" y="114461"/>
                    <a:pt x="211919" y="131440"/>
                  </a:cubicBezTo>
                  <a:cubicBezTo>
                    <a:pt x="211793" y="134810"/>
                    <a:pt x="209361" y="136870"/>
                    <a:pt x="206906" y="137288"/>
                  </a:cubicBezTo>
                  <a:cubicBezTo>
                    <a:pt x="194744" y="137870"/>
                    <a:pt x="192534" y="139454"/>
                    <a:pt x="181565" y="137288"/>
                  </a:cubicBezTo>
                  <a:cubicBezTo>
                    <a:pt x="176132" y="183613"/>
                    <a:pt x="187278" y="238310"/>
                    <a:pt x="181565" y="260371"/>
                  </a:cubicBezTo>
                  <a:cubicBezTo>
                    <a:pt x="199961" y="262356"/>
                    <a:pt x="215166" y="260700"/>
                    <a:pt x="220551" y="260371"/>
                  </a:cubicBezTo>
                  <a:cubicBezTo>
                    <a:pt x="221741" y="262982"/>
                    <a:pt x="219701" y="267478"/>
                    <a:pt x="220551" y="273738"/>
                  </a:cubicBezTo>
                  <a:close/>
                </a:path>
                <a:path w="220551" h="299357" stroke="0" extrusionOk="0">
                  <a:moveTo>
                    <a:pt x="53469" y="299357"/>
                  </a:moveTo>
                  <a:cubicBezTo>
                    <a:pt x="33167" y="300347"/>
                    <a:pt x="31105" y="298798"/>
                    <a:pt x="8914" y="299357"/>
                  </a:cubicBezTo>
                  <a:cubicBezTo>
                    <a:pt x="5258" y="299111"/>
                    <a:pt x="3235" y="296055"/>
                    <a:pt x="3623" y="293523"/>
                  </a:cubicBezTo>
                  <a:cubicBezTo>
                    <a:pt x="3622" y="293519"/>
                    <a:pt x="3622" y="293515"/>
                    <a:pt x="3623" y="293509"/>
                  </a:cubicBezTo>
                  <a:cubicBezTo>
                    <a:pt x="5225" y="200890"/>
                    <a:pt x="-1883" y="93496"/>
                    <a:pt x="3" y="5849"/>
                  </a:cubicBezTo>
                  <a:cubicBezTo>
                    <a:pt x="-198" y="4238"/>
                    <a:pt x="364" y="2758"/>
                    <a:pt x="1674" y="1673"/>
                  </a:cubicBezTo>
                  <a:cubicBezTo>
                    <a:pt x="2455" y="595"/>
                    <a:pt x="3960" y="-259"/>
                    <a:pt x="5294" y="2"/>
                  </a:cubicBezTo>
                  <a:cubicBezTo>
                    <a:pt x="41174" y="-6005"/>
                    <a:pt x="70729" y="-1488"/>
                    <a:pt x="84658" y="2"/>
                  </a:cubicBezTo>
                  <a:cubicBezTo>
                    <a:pt x="83862" y="3026"/>
                    <a:pt x="84682" y="9661"/>
                    <a:pt x="84658" y="11419"/>
                  </a:cubicBezTo>
                  <a:cubicBezTo>
                    <a:pt x="55503" y="15877"/>
                    <a:pt x="42617" y="12434"/>
                    <a:pt x="10863" y="11419"/>
                  </a:cubicBezTo>
                  <a:cubicBezTo>
                    <a:pt x="-5891" y="134337"/>
                    <a:pt x="-1853" y="235381"/>
                    <a:pt x="14205" y="287661"/>
                  </a:cubicBezTo>
                  <a:cubicBezTo>
                    <a:pt x="22419" y="289581"/>
                    <a:pt x="48185" y="286894"/>
                    <a:pt x="53469" y="287661"/>
                  </a:cubicBezTo>
                  <a:cubicBezTo>
                    <a:pt x="54363" y="292768"/>
                    <a:pt x="52622" y="293781"/>
                    <a:pt x="53469" y="299357"/>
                  </a:cubicBezTo>
                  <a:close/>
                  <a:moveTo>
                    <a:pt x="220551" y="273738"/>
                  </a:moveTo>
                  <a:cubicBezTo>
                    <a:pt x="210005" y="272396"/>
                    <a:pt x="191721" y="274071"/>
                    <a:pt x="176274" y="273738"/>
                  </a:cubicBezTo>
                  <a:cubicBezTo>
                    <a:pt x="174683" y="273687"/>
                    <a:pt x="173167" y="273211"/>
                    <a:pt x="172375" y="271788"/>
                  </a:cubicBezTo>
                  <a:cubicBezTo>
                    <a:pt x="171138" y="270805"/>
                    <a:pt x="170771" y="269576"/>
                    <a:pt x="170705" y="267890"/>
                  </a:cubicBezTo>
                  <a:cubicBezTo>
                    <a:pt x="166733" y="230951"/>
                    <a:pt x="176609" y="151099"/>
                    <a:pt x="170705" y="131718"/>
                  </a:cubicBezTo>
                  <a:cubicBezTo>
                    <a:pt x="170426" y="128749"/>
                    <a:pt x="172779" y="126204"/>
                    <a:pt x="175709" y="126156"/>
                  </a:cubicBezTo>
                  <a:cubicBezTo>
                    <a:pt x="175823" y="126150"/>
                    <a:pt x="175899" y="126134"/>
                    <a:pt x="175996" y="126148"/>
                  </a:cubicBezTo>
                  <a:cubicBezTo>
                    <a:pt x="184280" y="127575"/>
                    <a:pt x="195389" y="124133"/>
                    <a:pt x="201336" y="126148"/>
                  </a:cubicBezTo>
                  <a:cubicBezTo>
                    <a:pt x="206239" y="115588"/>
                    <a:pt x="200277" y="92299"/>
                    <a:pt x="201336" y="63493"/>
                  </a:cubicBezTo>
                  <a:cubicBezTo>
                    <a:pt x="205422" y="62603"/>
                    <a:pt x="208623" y="63305"/>
                    <a:pt x="211919" y="63493"/>
                  </a:cubicBezTo>
                  <a:cubicBezTo>
                    <a:pt x="216837" y="90600"/>
                    <a:pt x="215873" y="108962"/>
                    <a:pt x="211919" y="131440"/>
                  </a:cubicBezTo>
                  <a:cubicBezTo>
                    <a:pt x="212352" y="134505"/>
                    <a:pt x="209725" y="136993"/>
                    <a:pt x="206906" y="137288"/>
                  </a:cubicBezTo>
                  <a:cubicBezTo>
                    <a:pt x="197898" y="135614"/>
                    <a:pt x="189343" y="138183"/>
                    <a:pt x="181565" y="137288"/>
                  </a:cubicBezTo>
                  <a:cubicBezTo>
                    <a:pt x="176107" y="153653"/>
                    <a:pt x="178703" y="243112"/>
                    <a:pt x="181565" y="260371"/>
                  </a:cubicBezTo>
                  <a:cubicBezTo>
                    <a:pt x="186701" y="262710"/>
                    <a:pt x="212975" y="263475"/>
                    <a:pt x="220551" y="260371"/>
                  </a:cubicBezTo>
                  <a:cubicBezTo>
                    <a:pt x="219880" y="264704"/>
                    <a:pt x="219846" y="270780"/>
                    <a:pt x="220551" y="273738"/>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323060227">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326082 w 326081"/>
                        <a:gd name="connsiteY12" fmla="*/ 404717 h 442594"/>
                        <a:gd name="connsiteX13" fmla="*/ 260619 w 326081"/>
                        <a:gd name="connsiteY13" fmla="*/ 404717 h 442594"/>
                        <a:gd name="connsiteX14" fmla="*/ 254855 w 326081"/>
                        <a:gd name="connsiteY14" fmla="*/ 401835 h 442594"/>
                        <a:gd name="connsiteX15" fmla="*/ 252385 w 326081"/>
                        <a:gd name="connsiteY15" fmla="*/ 396071 h 442594"/>
                        <a:gd name="connsiteX16" fmla="*/ 252385 w 326081"/>
                        <a:gd name="connsiteY16" fmla="*/ 194743 h 442594"/>
                        <a:gd name="connsiteX17" fmla="*/ 259784 w 326081"/>
                        <a:gd name="connsiteY17" fmla="*/ 186520 h 442594"/>
                        <a:gd name="connsiteX18" fmla="*/ 260208 w 326081"/>
                        <a:gd name="connsiteY18" fmla="*/ 186509 h 442594"/>
                        <a:gd name="connsiteX19" fmla="*/ 297673 w 326081"/>
                        <a:gd name="connsiteY19" fmla="*/ 186509 h 442594"/>
                        <a:gd name="connsiteX20" fmla="*/ 297673 w 326081"/>
                        <a:gd name="connsiteY20" fmla="*/ 93874 h 442594"/>
                        <a:gd name="connsiteX21" fmla="*/ 313319 w 326081"/>
                        <a:gd name="connsiteY21" fmla="*/ 93874 h 442594"/>
                        <a:gd name="connsiteX22" fmla="*/ 313319 w 326081"/>
                        <a:gd name="connsiteY22" fmla="*/ 194332 h 442594"/>
                        <a:gd name="connsiteX23" fmla="*/ 305908 w 326081"/>
                        <a:gd name="connsiteY23" fmla="*/ 202978 h 442594"/>
                        <a:gd name="connsiteX24" fmla="*/ 268442 w 326081"/>
                        <a:gd name="connsiteY24" fmla="*/ 202978 h 442594"/>
                        <a:gd name="connsiteX25" fmla="*/ 268442 w 326081"/>
                        <a:gd name="connsiteY25" fmla="*/ 384955 h 442594"/>
                        <a:gd name="connsiteX26" fmla="*/ 326082 w 326081"/>
                        <a:gd name="connsiteY26" fmla="*/ 384955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6081" h="442594">
                          <a:moveTo>
                            <a:pt x="79054" y="442595"/>
                          </a:moveTo>
                          <a:lnTo>
                            <a:pt x="13180" y="442595"/>
                          </a:lnTo>
                          <a:cubicBezTo>
                            <a:pt x="8637" y="442372"/>
                            <a:pt x="5135" y="438510"/>
                            <a:pt x="5357" y="433969"/>
                          </a:cubicBezTo>
                          <a:cubicBezTo>
                            <a:pt x="5357" y="433961"/>
                            <a:pt x="5357" y="433957"/>
                            <a:pt x="5357" y="433949"/>
                          </a:cubicBezTo>
                          <a:lnTo>
                            <a:pt x="5" y="8649"/>
                          </a:lnTo>
                          <a:cubicBezTo>
                            <a:pt x="-76" y="6335"/>
                            <a:pt x="820" y="4093"/>
                            <a:pt x="2475" y="2474"/>
                          </a:cubicBezTo>
                          <a:cubicBezTo>
                            <a:pt x="3771" y="853"/>
                            <a:pt x="5754" y="-62"/>
                            <a:pt x="7828" y="3"/>
                          </a:cubicBezTo>
                          <a:lnTo>
                            <a:pt x="125166" y="3"/>
                          </a:lnTo>
                          <a:lnTo>
                            <a:pt x="125166" y="16884"/>
                          </a:lnTo>
                          <a:lnTo>
                            <a:pt x="16062" y="16884"/>
                          </a:lnTo>
                          <a:lnTo>
                            <a:pt x="21002" y="425303"/>
                          </a:lnTo>
                          <a:lnTo>
                            <a:pt x="79054" y="425303"/>
                          </a:lnTo>
                          <a:close/>
                          <a:moveTo>
                            <a:pt x="326082" y="404717"/>
                          </a:moveTo>
                          <a:lnTo>
                            <a:pt x="260619" y="404717"/>
                          </a:lnTo>
                          <a:cubicBezTo>
                            <a:pt x="258371" y="404631"/>
                            <a:pt x="256272" y="403581"/>
                            <a:pt x="254855" y="401835"/>
                          </a:cubicBezTo>
                          <a:cubicBezTo>
                            <a:pt x="253221" y="400373"/>
                            <a:pt x="252315" y="398261"/>
                            <a:pt x="252385" y="396071"/>
                          </a:cubicBezTo>
                          <a:lnTo>
                            <a:pt x="252385" y="194743"/>
                          </a:lnTo>
                          <a:cubicBezTo>
                            <a:pt x="252159" y="190429"/>
                            <a:pt x="255469" y="186748"/>
                            <a:pt x="259784" y="186520"/>
                          </a:cubicBezTo>
                          <a:cubicBezTo>
                            <a:pt x="259928" y="186512"/>
                            <a:pt x="260068" y="186509"/>
                            <a:pt x="260208" y="186509"/>
                          </a:cubicBezTo>
                          <a:lnTo>
                            <a:pt x="297673" y="186509"/>
                          </a:lnTo>
                          <a:lnTo>
                            <a:pt x="297673" y="93874"/>
                          </a:lnTo>
                          <a:lnTo>
                            <a:pt x="313319" y="93874"/>
                          </a:lnTo>
                          <a:lnTo>
                            <a:pt x="313319" y="194332"/>
                          </a:lnTo>
                          <a:cubicBezTo>
                            <a:pt x="313561" y="198733"/>
                            <a:pt x="310292" y="202544"/>
                            <a:pt x="305908" y="202978"/>
                          </a:cubicBezTo>
                          <a:lnTo>
                            <a:pt x="268442" y="202978"/>
                          </a:lnTo>
                          <a:lnTo>
                            <a:pt x="268442" y="384955"/>
                          </a:lnTo>
                          <a:lnTo>
                            <a:pt x="326082" y="384955"/>
                          </a:lnTo>
                          <a:close/>
                        </a:path>
                      </a:pathLst>
                    </a:custGeom>
                    <ask:type>
                      <ask:lineSketchCurved/>
                    </ask:type>
                  </ask:lineSketchStyleProps>
                </a:ext>
              </a:extLst>
            </a:ln>
          </p:spPr>
          <p:txBody>
            <a:bodyPr rtlCol="0" anchor="ctr"/>
            <a:lstStyle/>
            <a:p>
              <a:endParaRPr lang="fr-FR"/>
            </a:p>
          </p:txBody>
        </p:sp>
        <p:sp>
          <p:nvSpPr>
            <p:cNvPr id="44" name="Forme libre : forme 43">
              <a:extLst>
                <a:ext uri="{FF2B5EF4-FFF2-40B4-BE49-F238E27FC236}">
                  <a16:creationId xmlns:a16="http://schemas.microsoft.com/office/drawing/2014/main" id="{0BDB637E-6C34-4B46-C53E-F1D32FC56B18}"/>
                </a:ext>
              </a:extLst>
            </p:cNvPr>
            <p:cNvSpPr/>
            <p:nvPr/>
          </p:nvSpPr>
          <p:spPr>
            <a:xfrm>
              <a:off x="6500623" y="2905880"/>
              <a:ext cx="252791" cy="128042"/>
            </a:xfrm>
            <a:custGeom>
              <a:avLst/>
              <a:gdLst>
                <a:gd name="connsiteX0" fmla="*/ 163740 w 170980"/>
                <a:gd name="connsiteY0" fmla="*/ 0 h 86604"/>
                <a:gd name="connsiteX1" fmla="*/ 170980 w 170980"/>
                <a:gd name="connsiteY1" fmla="*/ 0 h 86604"/>
                <a:gd name="connsiteX2" fmla="*/ 170980 w 170980"/>
                <a:gd name="connsiteY2" fmla="*/ 86604 h 86604"/>
                <a:gd name="connsiteX3" fmla="*/ 163740 w 170980"/>
                <a:gd name="connsiteY3" fmla="*/ 86604 h 86604"/>
                <a:gd name="connsiteX4" fmla="*/ 7240 w 170980"/>
                <a:gd name="connsiteY4" fmla="*/ 86604 h 86604"/>
                <a:gd name="connsiteX5" fmla="*/ 0 w 170980"/>
                <a:gd name="connsiteY5" fmla="*/ 86604 h 86604"/>
                <a:gd name="connsiteX6" fmla="*/ 0 w 170980"/>
                <a:gd name="connsiteY6" fmla="*/ 0 h 86604"/>
                <a:gd name="connsiteX7" fmla="*/ 7240 w 170980"/>
                <a:gd name="connsiteY7" fmla="*/ 0 h 86604"/>
                <a:gd name="connsiteX8" fmla="*/ 163740 w 170980"/>
                <a:gd name="connsiteY8" fmla="*/ 0 h 8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80" h="86604" fill="none" extrusionOk="0">
                  <a:moveTo>
                    <a:pt x="163740" y="0"/>
                  </a:moveTo>
                  <a:cubicBezTo>
                    <a:pt x="164700" y="-480"/>
                    <a:pt x="169301" y="-143"/>
                    <a:pt x="170980" y="0"/>
                  </a:cubicBezTo>
                  <a:cubicBezTo>
                    <a:pt x="175631" y="25542"/>
                    <a:pt x="178278" y="57197"/>
                    <a:pt x="170980" y="86604"/>
                  </a:cubicBezTo>
                  <a:cubicBezTo>
                    <a:pt x="167372" y="86196"/>
                    <a:pt x="165317" y="86245"/>
                    <a:pt x="163740" y="86604"/>
                  </a:cubicBezTo>
                  <a:cubicBezTo>
                    <a:pt x="102416" y="97268"/>
                    <a:pt x="48313" y="83105"/>
                    <a:pt x="7240" y="86604"/>
                  </a:cubicBezTo>
                  <a:cubicBezTo>
                    <a:pt x="4373" y="86525"/>
                    <a:pt x="3391" y="86953"/>
                    <a:pt x="0" y="86604"/>
                  </a:cubicBezTo>
                  <a:cubicBezTo>
                    <a:pt x="-3453" y="53015"/>
                    <a:pt x="-2232" y="39283"/>
                    <a:pt x="0" y="0"/>
                  </a:cubicBezTo>
                  <a:cubicBezTo>
                    <a:pt x="2261" y="238"/>
                    <a:pt x="4000" y="-406"/>
                    <a:pt x="7240" y="0"/>
                  </a:cubicBezTo>
                  <a:cubicBezTo>
                    <a:pt x="36379" y="11819"/>
                    <a:pt x="116549" y="-2128"/>
                    <a:pt x="163740" y="0"/>
                  </a:cubicBezTo>
                  <a:close/>
                </a:path>
                <a:path w="170980" h="86604" stroke="0" extrusionOk="0">
                  <a:moveTo>
                    <a:pt x="163740" y="0"/>
                  </a:moveTo>
                  <a:cubicBezTo>
                    <a:pt x="164725" y="141"/>
                    <a:pt x="167994" y="237"/>
                    <a:pt x="170980" y="0"/>
                  </a:cubicBezTo>
                  <a:cubicBezTo>
                    <a:pt x="174718" y="34569"/>
                    <a:pt x="167335" y="77832"/>
                    <a:pt x="170980" y="86604"/>
                  </a:cubicBezTo>
                  <a:cubicBezTo>
                    <a:pt x="167633" y="86922"/>
                    <a:pt x="165678" y="86182"/>
                    <a:pt x="163740" y="86604"/>
                  </a:cubicBezTo>
                  <a:cubicBezTo>
                    <a:pt x="137984" y="83157"/>
                    <a:pt x="60044" y="93111"/>
                    <a:pt x="7240" y="86604"/>
                  </a:cubicBezTo>
                  <a:cubicBezTo>
                    <a:pt x="3876" y="87250"/>
                    <a:pt x="1679" y="86184"/>
                    <a:pt x="0" y="86604"/>
                  </a:cubicBezTo>
                  <a:cubicBezTo>
                    <a:pt x="-2497" y="61647"/>
                    <a:pt x="5654" y="36196"/>
                    <a:pt x="0" y="0"/>
                  </a:cubicBezTo>
                  <a:cubicBezTo>
                    <a:pt x="2492" y="617"/>
                    <a:pt x="5913" y="-169"/>
                    <a:pt x="7240" y="0"/>
                  </a:cubicBezTo>
                  <a:cubicBezTo>
                    <a:pt x="28634" y="-2137"/>
                    <a:pt x="127874" y="-5872"/>
                    <a:pt x="163740"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2698146426">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91" h="128042">
                          <a:moveTo>
                            <a:pt x="242087" y="0"/>
                          </a:moveTo>
                          <a:cubicBezTo>
                            <a:pt x="247999" y="0"/>
                            <a:pt x="252792" y="0"/>
                            <a:pt x="252792" y="0"/>
                          </a:cubicBezTo>
                          <a:lnTo>
                            <a:pt x="252792" y="128043"/>
                          </a:lnTo>
                          <a:cubicBezTo>
                            <a:pt x="252792" y="128043"/>
                            <a:pt x="247999" y="128043"/>
                            <a:pt x="242087" y="128043"/>
                          </a:cubicBezTo>
                          <a:lnTo>
                            <a:pt x="10705" y="128043"/>
                          </a:lnTo>
                          <a:cubicBezTo>
                            <a:pt x="4793" y="128043"/>
                            <a:pt x="0" y="128043"/>
                            <a:pt x="0" y="128043"/>
                          </a:cubicBezTo>
                          <a:lnTo>
                            <a:pt x="0" y="0"/>
                          </a:lnTo>
                          <a:cubicBezTo>
                            <a:pt x="0" y="0"/>
                            <a:pt x="4793" y="0"/>
                            <a:pt x="10705" y="0"/>
                          </a:cubicBezTo>
                          <a:close/>
                        </a:path>
                      </a:pathLst>
                    </a:custGeom>
                    <ask:type>
                      <ask:lineSketchCurved/>
                    </ask:type>
                  </ask:lineSketchStyleProps>
                </a:ext>
              </a:extLst>
            </a:ln>
          </p:spPr>
          <p:txBody>
            <a:bodyPr rtlCol="0" anchor="ctr"/>
            <a:lstStyle/>
            <a:p>
              <a:endParaRPr lang="fr-FR"/>
            </a:p>
          </p:txBody>
        </p:sp>
        <p:sp>
          <p:nvSpPr>
            <p:cNvPr id="46" name="Forme libre : forme 45">
              <a:extLst>
                <a:ext uri="{FF2B5EF4-FFF2-40B4-BE49-F238E27FC236}">
                  <a16:creationId xmlns:a16="http://schemas.microsoft.com/office/drawing/2014/main" id="{C580BF64-15A0-FE00-606B-38828777D689}"/>
                </a:ext>
              </a:extLst>
            </p:cNvPr>
            <p:cNvSpPr/>
            <p:nvPr/>
          </p:nvSpPr>
          <p:spPr>
            <a:xfrm rot="5400000">
              <a:off x="6450600" y="3334267"/>
              <a:ext cx="201739" cy="44876"/>
            </a:xfrm>
            <a:custGeom>
              <a:avLst/>
              <a:gdLst>
                <a:gd name="connsiteX0" fmla="*/ 129210 w 136450"/>
                <a:gd name="connsiteY0" fmla="*/ 0 h 30353"/>
                <a:gd name="connsiteX1" fmla="*/ 136450 w 136450"/>
                <a:gd name="connsiteY1" fmla="*/ 0 h 30353"/>
                <a:gd name="connsiteX2" fmla="*/ 136450 w 136450"/>
                <a:gd name="connsiteY2" fmla="*/ 30353 h 30353"/>
                <a:gd name="connsiteX3" fmla="*/ 129210 w 136450"/>
                <a:gd name="connsiteY3" fmla="*/ 30353 h 30353"/>
                <a:gd name="connsiteX4" fmla="*/ 7240 w 136450"/>
                <a:gd name="connsiteY4" fmla="*/ 30353 h 30353"/>
                <a:gd name="connsiteX5" fmla="*/ 0 w 136450"/>
                <a:gd name="connsiteY5" fmla="*/ 30353 h 30353"/>
                <a:gd name="connsiteX6" fmla="*/ 0 w 136450"/>
                <a:gd name="connsiteY6" fmla="*/ 0 h 30353"/>
                <a:gd name="connsiteX7" fmla="*/ 7240 w 136450"/>
                <a:gd name="connsiteY7" fmla="*/ 0 h 30353"/>
                <a:gd name="connsiteX8" fmla="*/ 129210 w 136450"/>
                <a:gd name="connsiteY8" fmla="*/ 0 h 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50" h="30353" fill="none" extrusionOk="0">
                  <a:moveTo>
                    <a:pt x="129210" y="0"/>
                  </a:moveTo>
                  <a:cubicBezTo>
                    <a:pt x="131089" y="586"/>
                    <a:pt x="133633" y="208"/>
                    <a:pt x="136450" y="0"/>
                  </a:cubicBezTo>
                  <a:cubicBezTo>
                    <a:pt x="134671" y="7031"/>
                    <a:pt x="133985" y="23209"/>
                    <a:pt x="136450" y="30353"/>
                  </a:cubicBezTo>
                  <a:cubicBezTo>
                    <a:pt x="133066" y="29862"/>
                    <a:pt x="130096" y="30002"/>
                    <a:pt x="129210" y="30353"/>
                  </a:cubicBezTo>
                  <a:cubicBezTo>
                    <a:pt x="109963" y="26572"/>
                    <a:pt x="42175" y="26984"/>
                    <a:pt x="7240" y="30353"/>
                  </a:cubicBezTo>
                  <a:cubicBezTo>
                    <a:pt x="5635" y="30842"/>
                    <a:pt x="1541" y="30753"/>
                    <a:pt x="0" y="30353"/>
                  </a:cubicBezTo>
                  <a:cubicBezTo>
                    <a:pt x="309" y="22047"/>
                    <a:pt x="-1434" y="10972"/>
                    <a:pt x="0" y="0"/>
                  </a:cubicBezTo>
                  <a:cubicBezTo>
                    <a:pt x="1587" y="-379"/>
                    <a:pt x="4052" y="310"/>
                    <a:pt x="7240" y="0"/>
                  </a:cubicBezTo>
                  <a:cubicBezTo>
                    <a:pt x="32750" y="-10308"/>
                    <a:pt x="94332" y="-3698"/>
                    <a:pt x="129210" y="0"/>
                  </a:cubicBezTo>
                  <a:close/>
                </a:path>
                <a:path w="136450" h="30353" stroke="0" extrusionOk="0">
                  <a:moveTo>
                    <a:pt x="129210" y="0"/>
                  </a:moveTo>
                  <a:cubicBezTo>
                    <a:pt x="132355" y="-538"/>
                    <a:pt x="133941" y="569"/>
                    <a:pt x="136450" y="0"/>
                  </a:cubicBezTo>
                  <a:cubicBezTo>
                    <a:pt x="134388" y="13160"/>
                    <a:pt x="135450" y="16328"/>
                    <a:pt x="136450" y="30353"/>
                  </a:cubicBezTo>
                  <a:cubicBezTo>
                    <a:pt x="134914" y="30619"/>
                    <a:pt x="130334" y="30889"/>
                    <a:pt x="129210" y="30353"/>
                  </a:cubicBezTo>
                  <a:cubicBezTo>
                    <a:pt x="103155" y="39203"/>
                    <a:pt x="31518" y="29360"/>
                    <a:pt x="7240" y="30353"/>
                  </a:cubicBezTo>
                  <a:cubicBezTo>
                    <a:pt x="4987" y="29749"/>
                    <a:pt x="1341" y="30380"/>
                    <a:pt x="0" y="30353"/>
                  </a:cubicBezTo>
                  <a:cubicBezTo>
                    <a:pt x="-2357" y="21336"/>
                    <a:pt x="26" y="11658"/>
                    <a:pt x="0" y="0"/>
                  </a:cubicBezTo>
                  <a:cubicBezTo>
                    <a:pt x="3420" y="345"/>
                    <a:pt x="5931" y="-399"/>
                    <a:pt x="7240" y="0"/>
                  </a:cubicBezTo>
                  <a:cubicBezTo>
                    <a:pt x="62383" y="-33"/>
                    <a:pt x="96233" y="-2405"/>
                    <a:pt x="129210"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1130743547">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a:p>
          </p:txBody>
        </p:sp>
        <p:sp>
          <p:nvSpPr>
            <p:cNvPr id="47" name="Forme libre : forme 46">
              <a:extLst>
                <a:ext uri="{FF2B5EF4-FFF2-40B4-BE49-F238E27FC236}">
                  <a16:creationId xmlns:a16="http://schemas.microsoft.com/office/drawing/2014/main" id="{CBCE78C4-4E2E-23B2-3AE5-83B3932FD806}"/>
                </a:ext>
              </a:extLst>
            </p:cNvPr>
            <p:cNvSpPr/>
            <p:nvPr/>
          </p:nvSpPr>
          <p:spPr>
            <a:xfrm rot="5400000">
              <a:off x="6374022" y="3335090"/>
              <a:ext cx="201739" cy="44876"/>
            </a:xfrm>
            <a:custGeom>
              <a:avLst/>
              <a:gdLst>
                <a:gd name="connsiteX0" fmla="*/ 129210 w 136450"/>
                <a:gd name="connsiteY0" fmla="*/ 0 h 30353"/>
                <a:gd name="connsiteX1" fmla="*/ 136450 w 136450"/>
                <a:gd name="connsiteY1" fmla="*/ 0 h 30353"/>
                <a:gd name="connsiteX2" fmla="*/ 136450 w 136450"/>
                <a:gd name="connsiteY2" fmla="*/ 30353 h 30353"/>
                <a:gd name="connsiteX3" fmla="*/ 129210 w 136450"/>
                <a:gd name="connsiteY3" fmla="*/ 30353 h 30353"/>
                <a:gd name="connsiteX4" fmla="*/ 7240 w 136450"/>
                <a:gd name="connsiteY4" fmla="*/ 30353 h 30353"/>
                <a:gd name="connsiteX5" fmla="*/ 0 w 136450"/>
                <a:gd name="connsiteY5" fmla="*/ 30353 h 30353"/>
                <a:gd name="connsiteX6" fmla="*/ 0 w 136450"/>
                <a:gd name="connsiteY6" fmla="*/ 0 h 30353"/>
                <a:gd name="connsiteX7" fmla="*/ 7240 w 136450"/>
                <a:gd name="connsiteY7" fmla="*/ 0 h 30353"/>
                <a:gd name="connsiteX8" fmla="*/ 129210 w 136450"/>
                <a:gd name="connsiteY8" fmla="*/ 0 h 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50" h="30353" fill="none" extrusionOk="0">
                  <a:moveTo>
                    <a:pt x="129210" y="0"/>
                  </a:moveTo>
                  <a:cubicBezTo>
                    <a:pt x="131925" y="-644"/>
                    <a:pt x="133727" y="-201"/>
                    <a:pt x="136450" y="0"/>
                  </a:cubicBezTo>
                  <a:cubicBezTo>
                    <a:pt x="136665" y="10085"/>
                    <a:pt x="138648" y="18429"/>
                    <a:pt x="136450" y="30353"/>
                  </a:cubicBezTo>
                  <a:cubicBezTo>
                    <a:pt x="134217" y="29783"/>
                    <a:pt x="129975" y="30282"/>
                    <a:pt x="129210" y="30353"/>
                  </a:cubicBezTo>
                  <a:cubicBezTo>
                    <a:pt x="86418" y="33833"/>
                    <a:pt x="38860" y="33928"/>
                    <a:pt x="7240" y="30353"/>
                  </a:cubicBezTo>
                  <a:cubicBezTo>
                    <a:pt x="5162" y="29860"/>
                    <a:pt x="1774" y="30536"/>
                    <a:pt x="0" y="30353"/>
                  </a:cubicBezTo>
                  <a:cubicBezTo>
                    <a:pt x="-85" y="26206"/>
                    <a:pt x="438" y="4067"/>
                    <a:pt x="0" y="0"/>
                  </a:cubicBezTo>
                  <a:cubicBezTo>
                    <a:pt x="2649" y="-546"/>
                    <a:pt x="5377" y="-450"/>
                    <a:pt x="7240" y="0"/>
                  </a:cubicBezTo>
                  <a:cubicBezTo>
                    <a:pt x="42776" y="-5770"/>
                    <a:pt x="83324" y="-6036"/>
                    <a:pt x="129210" y="0"/>
                  </a:cubicBezTo>
                  <a:close/>
                </a:path>
                <a:path w="136450" h="30353" stroke="0" extrusionOk="0">
                  <a:moveTo>
                    <a:pt x="129210" y="0"/>
                  </a:moveTo>
                  <a:cubicBezTo>
                    <a:pt x="131034" y="282"/>
                    <a:pt x="132973" y="587"/>
                    <a:pt x="136450" y="0"/>
                  </a:cubicBezTo>
                  <a:cubicBezTo>
                    <a:pt x="134100" y="13028"/>
                    <a:pt x="135508" y="25363"/>
                    <a:pt x="136450" y="30353"/>
                  </a:cubicBezTo>
                  <a:cubicBezTo>
                    <a:pt x="133498" y="30696"/>
                    <a:pt x="132690" y="30304"/>
                    <a:pt x="129210" y="30353"/>
                  </a:cubicBezTo>
                  <a:cubicBezTo>
                    <a:pt x="108547" y="23191"/>
                    <a:pt x="47206" y="34434"/>
                    <a:pt x="7240" y="30353"/>
                  </a:cubicBezTo>
                  <a:cubicBezTo>
                    <a:pt x="6475" y="30363"/>
                    <a:pt x="2944" y="30885"/>
                    <a:pt x="0" y="30353"/>
                  </a:cubicBezTo>
                  <a:cubicBezTo>
                    <a:pt x="-64" y="20990"/>
                    <a:pt x="187" y="9773"/>
                    <a:pt x="0" y="0"/>
                  </a:cubicBezTo>
                  <a:cubicBezTo>
                    <a:pt x="2585" y="-199"/>
                    <a:pt x="4131" y="-502"/>
                    <a:pt x="7240" y="0"/>
                  </a:cubicBezTo>
                  <a:cubicBezTo>
                    <a:pt x="39538" y="-5390"/>
                    <a:pt x="110075" y="-1002"/>
                    <a:pt x="129210"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31148406">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a:p>
          </p:txBody>
        </p:sp>
        <p:sp>
          <p:nvSpPr>
            <p:cNvPr id="48" name="Forme libre : forme 47">
              <a:extLst>
                <a:ext uri="{FF2B5EF4-FFF2-40B4-BE49-F238E27FC236}">
                  <a16:creationId xmlns:a16="http://schemas.microsoft.com/office/drawing/2014/main" id="{4BF489B1-809B-01FB-55AD-FFFC6C0EF50F}"/>
                </a:ext>
              </a:extLst>
            </p:cNvPr>
            <p:cNvSpPr/>
            <p:nvPr/>
          </p:nvSpPr>
          <p:spPr>
            <a:xfrm rot="5400000">
              <a:off x="6620226" y="3335090"/>
              <a:ext cx="201739" cy="44876"/>
            </a:xfrm>
            <a:custGeom>
              <a:avLst/>
              <a:gdLst>
                <a:gd name="connsiteX0" fmla="*/ 129210 w 136450"/>
                <a:gd name="connsiteY0" fmla="*/ 0 h 30353"/>
                <a:gd name="connsiteX1" fmla="*/ 136450 w 136450"/>
                <a:gd name="connsiteY1" fmla="*/ 0 h 30353"/>
                <a:gd name="connsiteX2" fmla="*/ 136450 w 136450"/>
                <a:gd name="connsiteY2" fmla="*/ 30353 h 30353"/>
                <a:gd name="connsiteX3" fmla="*/ 129210 w 136450"/>
                <a:gd name="connsiteY3" fmla="*/ 30353 h 30353"/>
                <a:gd name="connsiteX4" fmla="*/ 7240 w 136450"/>
                <a:gd name="connsiteY4" fmla="*/ 30353 h 30353"/>
                <a:gd name="connsiteX5" fmla="*/ 0 w 136450"/>
                <a:gd name="connsiteY5" fmla="*/ 30353 h 30353"/>
                <a:gd name="connsiteX6" fmla="*/ 0 w 136450"/>
                <a:gd name="connsiteY6" fmla="*/ 0 h 30353"/>
                <a:gd name="connsiteX7" fmla="*/ 7240 w 136450"/>
                <a:gd name="connsiteY7" fmla="*/ 0 h 30353"/>
                <a:gd name="connsiteX8" fmla="*/ 129210 w 136450"/>
                <a:gd name="connsiteY8" fmla="*/ 0 h 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50" h="30353" fill="none" extrusionOk="0">
                  <a:moveTo>
                    <a:pt x="129210" y="0"/>
                  </a:moveTo>
                  <a:cubicBezTo>
                    <a:pt x="130103" y="200"/>
                    <a:pt x="135421" y="-318"/>
                    <a:pt x="136450" y="0"/>
                  </a:cubicBezTo>
                  <a:cubicBezTo>
                    <a:pt x="137509" y="4261"/>
                    <a:pt x="137562" y="21697"/>
                    <a:pt x="136450" y="30353"/>
                  </a:cubicBezTo>
                  <a:cubicBezTo>
                    <a:pt x="133516" y="29900"/>
                    <a:pt x="132650" y="30093"/>
                    <a:pt x="129210" y="30353"/>
                  </a:cubicBezTo>
                  <a:cubicBezTo>
                    <a:pt x="69308" y="26371"/>
                    <a:pt x="39187" y="23803"/>
                    <a:pt x="7240" y="30353"/>
                  </a:cubicBezTo>
                  <a:cubicBezTo>
                    <a:pt x="6143" y="30040"/>
                    <a:pt x="3024" y="29825"/>
                    <a:pt x="0" y="30353"/>
                  </a:cubicBezTo>
                  <a:cubicBezTo>
                    <a:pt x="242" y="25980"/>
                    <a:pt x="1296" y="8735"/>
                    <a:pt x="0" y="0"/>
                  </a:cubicBezTo>
                  <a:cubicBezTo>
                    <a:pt x="1273" y="-378"/>
                    <a:pt x="4856" y="-548"/>
                    <a:pt x="7240" y="0"/>
                  </a:cubicBezTo>
                  <a:cubicBezTo>
                    <a:pt x="51109" y="7316"/>
                    <a:pt x="105262" y="6049"/>
                    <a:pt x="129210" y="0"/>
                  </a:cubicBezTo>
                  <a:close/>
                </a:path>
                <a:path w="136450" h="30353" stroke="0" extrusionOk="0">
                  <a:moveTo>
                    <a:pt x="129210" y="0"/>
                  </a:moveTo>
                  <a:cubicBezTo>
                    <a:pt x="130768" y="163"/>
                    <a:pt x="132851" y="211"/>
                    <a:pt x="136450" y="0"/>
                  </a:cubicBezTo>
                  <a:cubicBezTo>
                    <a:pt x="136086" y="5502"/>
                    <a:pt x="136254" y="26515"/>
                    <a:pt x="136450" y="30353"/>
                  </a:cubicBezTo>
                  <a:cubicBezTo>
                    <a:pt x="135398" y="30622"/>
                    <a:pt x="131313" y="29713"/>
                    <a:pt x="129210" y="30353"/>
                  </a:cubicBezTo>
                  <a:cubicBezTo>
                    <a:pt x="97731" y="22703"/>
                    <a:pt x="55009" y="33254"/>
                    <a:pt x="7240" y="30353"/>
                  </a:cubicBezTo>
                  <a:cubicBezTo>
                    <a:pt x="5624" y="30895"/>
                    <a:pt x="1924" y="30852"/>
                    <a:pt x="0" y="30353"/>
                  </a:cubicBezTo>
                  <a:cubicBezTo>
                    <a:pt x="839" y="15229"/>
                    <a:pt x="1215" y="11412"/>
                    <a:pt x="0" y="0"/>
                  </a:cubicBezTo>
                  <a:cubicBezTo>
                    <a:pt x="2250" y="-126"/>
                    <a:pt x="5782" y="216"/>
                    <a:pt x="7240" y="0"/>
                  </a:cubicBezTo>
                  <a:cubicBezTo>
                    <a:pt x="25319" y="-4936"/>
                    <a:pt x="76550" y="-1071"/>
                    <a:pt x="129210" y="0"/>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249060691">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a:p>
          </p:txBody>
        </p:sp>
        <p:sp>
          <p:nvSpPr>
            <p:cNvPr id="50" name="Forme libre : forme 49">
              <a:extLst>
                <a:ext uri="{FF2B5EF4-FFF2-40B4-BE49-F238E27FC236}">
                  <a16:creationId xmlns:a16="http://schemas.microsoft.com/office/drawing/2014/main" id="{06947BBA-6DB4-E841-9B2A-A050A0A0D455}"/>
                </a:ext>
              </a:extLst>
            </p:cNvPr>
            <p:cNvSpPr/>
            <p:nvPr/>
          </p:nvSpPr>
          <p:spPr>
            <a:xfrm>
              <a:off x="6500623" y="3097326"/>
              <a:ext cx="85636" cy="92223"/>
            </a:xfrm>
            <a:custGeom>
              <a:avLst/>
              <a:gdLst>
                <a:gd name="connsiteX0" fmla="*/ 57922 w 57922"/>
                <a:gd name="connsiteY0" fmla="*/ 31188 h 62377"/>
                <a:gd name="connsiteX1" fmla="*/ 28961 w 57922"/>
                <a:gd name="connsiteY1" fmla="*/ 62377 h 62377"/>
                <a:gd name="connsiteX2" fmla="*/ 0 w 57922"/>
                <a:gd name="connsiteY2" fmla="*/ 31188 h 62377"/>
                <a:gd name="connsiteX3" fmla="*/ 28961 w 57922"/>
                <a:gd name="connsiteY3" fmla="*/ 0 h 62377"/>
                <a:gd name="connsiteX4" fmla="*/ 57922 w 57922"/>
                <a:gd name="connsiteY4" fmla="*/ 31188 h 6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22" h="62377" fill="none" extrusionOk="0">
                  <a:moveTo>
                    <a:pt x="57922" y="31188"/>
                  </a:moveTo>
                  <a:cubicBezTo>
                    <a:pt x="59526" y="49167"/>
                    <a:pt x="44680" y="63922"/>
                    <a:pt x="28961" y="62377"/>
                  </a:cubicBezTo>
                  <a:cubicBezTo>
                    <a:pt x="12746" y="60365"/>
                    <a:pt x="2220" y="47563"/>
                    <a:pt x="0" y="31188"/>
                  </a:cubicBezTo>
                  <a:cubicBezTo>
                    <a:pt x="2186" y="15535"/>
                    <a:pt x="13392" y="1042"/>
                    <a:pt x="28961" y="0"/>
                  </a:cubicBezTo>
                  <a:cubicBezTo>
                    <a:pt x="46588" y="-1273"/>
                    <a:pt x="56105" y="11602"/>
                    <a:pt x="57922" y="31188"/>
                  </a:cubicBezTo>
                  <a:close/>
                </a:path>
                <a:path w="57922" h="62377" stroke="0" extrusionOk="0">
                  <a:moveTo>
                    <a:pt x="57922" y="31188"/>
                  </a:moveTo>
                  <a:cubicBezTo>
                    <a:pt x="60868" y="48509"/>
                    <a:pt x="46196" y="61375"/>
                    <a:pt x="28961" y="62377"/>
                  </a:cubicBezTo>
                  <a:cubicBezTo>
                    <a:pt x="13475" y="61274"/>
                    <a:pt x="-578" y="51014"/>
                    <a:pt x="0" y="31188"/>
                  </a:cubicBezTo>
                  <a:cubicBezTo>
                    <a:pt x="1114" y="14454"/>
                    <a:pt x="14555" y="-526"/>
                    <a:pt x="28961" y="0"/>
                  </a:cubicBezTo>
                  <a:cubicBezTo>
                    <a:pt x="45067" y="1569"/>
                    <a:pt x="56233" y="15122"/>
                    <a:pt x="57922" y="31188"/>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1878534226">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a:moveTo>
                            <a:pt x="85636" y="46112"/>
                          </a:moveTo>
                          <a:cubicBezTo>
                            <a:pt x="85636" y="71579"/>
                            <a:pt x="66466" y="92224"/>
                            <a:pt x="42818" y="92224"/>
                          </a:cubicBezTo>
                          <a:cubicBezTo>
                            <a:pt x="19170" y="92224"/>
                            <a:pt x="0" y="71579"/>
                            <a:pt x="0" y="46112"/>
                          </a:cubicBezTo>
                          <a:cubicBezTo>
                            <a:pt x="0" y="20645"/>
                            <a:pt x="19170" y="0"/>
                            <a:pt x="42818" y="0"/>
                          </a:cubicBezTo>
                          <a:cubicBezTo>
                            <a:pt x="66466" y="0"/>
                            <a:pt x="85636" y="20645"/>
                            <a:pt x="85636" y="46112"/>
                          </a:cubicBezTo>
                          <a:close/>
                        </a:path>
                      </a:pathLst>
                    </a:custGeom>
                    <ask:type>
                      <ask:lineSketchCurved/>
                    </ask:type>
                  </ask:lineSketchStyleProps>
                </a:ext>
              </a:extLst>
            </a:ln>
          </p:spPr>
          <p:txBody>
            <a:bodyPr rtlCol="0" anchor="ctr"/>
            <a:lstStyle/>
            <a:p>
              <a:endParaRPr lang="fr-FR"/>
            </a:p>
          </p:txBody>
        </p:sp>
        <p:sp>
          <p:nvSpPr>
            <p:cNvPr id="51" name="Forme libre : forme 50">
              <a:extLst>
                <a:ext uri="{FF2B5EF4-FFF2-40B4-BE49-F238E27FC236}">
                  <a16:creationId xmlns:a16="http://schemas.microsoft.com/office/drawing/2014/main" id="{B9929636-370A-7B80-02D4-86648DB3CE4B}"/>
                </a:ext>
              </a:extLst>
            </p:cNvPr>
            <p:cNvSpPr/>
            <p:nvPr/>
          </p:nvSpPr>
          <p:spPr>
            <a:xfrm>
              <a:off x="6230128" y="3048332"/>
              <a:ext cx="66285" cy="267613"/>
            </a:xfrm>
            <a:custGeom>
              <a:avLst/>
              <a:gdLst>
                <a:gd name="connsiteX0" fmla="*/ 44833 w 44833"/>
                <a:gd name="connsiteY0" fmla="*/ 181005 h 181005"/>
                <a:gd name="connsiteX1" fmla="*/ 9467 w 44833"/>
                <a:gd name="connsiteY1" fmla="*/ 181005 h 181005"/>
                <a:gd name="connsiteX2" fmla="*/ 0 w 44833"/>
                <a:gd name="connsiteY2" fmla="*/ 172651 h 181005"/>
                <a:gd name="connsiteX3" fmla="*/ 0 w 44833"/>
                <a:gd name="connsiteY3" fmla="*/ 9467 h 181005"/>
                <a:gd name="connsiteX4" fmla="*/ 9467 w 44833"/>
                <a:gd name="connsiteY4" fmla="*/ 0 h 181005"/>
                <a:gd name="connsiteX5" fmla="*/ 44833 w 44833"/>
                <a:gd name="connsiteY5" fmla="*/ 0 h 181005"/>
                <a:gd name="connsiteX6" fmla="*/ 44833 w 44833"/>
                <a:gd name="connsiteY6" fmla="*/ 181005 h 18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33" h="181005" fill="none" extrusionOk="0">
                  <a:moveTo>
                    <a:pt x="44833" y="181005"/>
                  </a:moveTo>
                  <a:cubicBezTo>
                    <a:pt x="34229" y="178367"/>
                    <a:pt x="17107" y="180892"/>
                    <a:pt x="9467" y="181005"/>
                  </a:cubicBezTo>
                  <a:cubicBezTo>
                    <a:pt x="4448" y="181544"/>
                    <a:pt x="539" y="178282"/>
                    <a:pt x="0" y="172651"/>
                  </a:cubicBezTo>
                  <a:cubicBezTo>
                    <a:pt x="-5756" y="99378"/>
                    <a:pt x="-9346" y="42169"/>
                    <a:pt x="0" y="9467"/>
                  </a:cubicBezTo>
                  <a:cubicBezTo>
                    <a:pt x="358" y="4648"/>
                    <a:pt x="4458" y="7"/>
                    <a:pt x="9467" y="0"/>
                  </a:cubicBezTo>
                  <a:cubicBezTo>
                    <a:pt x="26977" y="1488"/>
                    <a:pt x="34994" y="-1554"/>
                    <a:pt x="44833" y="0"/>
                  </a:cubicBezTo>
                  <a:cubicBezTo>
                    <a:pt x="43602" y="61976"/>
                    <a:pt x="60848" y="113202"/>
                    <a:pt x="44833" y="181005"/>
                  </a:cubicBezTo>
                  <a:close/>
                </a:path>
                <a:path w="44833" h="181005" stroke="0" extrusionOk="0">
                  <a:moveTo>
                    <a:pt x="44833" y="181005"/>
                  </a:moveTo>
                  <a:cubicBezTo>
                    <a:pt x="40945" y="180170"/>
                    <a:pt x="22284" y="180015"/>
                    <a:pt x="9467" y="181005"/>
                  </a:cubicBezTo>
                  <a:cubicBezTo>
                    <a:pt x="4421" y="180598"/>
                    <a:pt x="553" y="176822"/>
                    <a:pt x="0" y="172651"/>
                  </a:cubicBezTo>
                  <a:cubicBezTo>
                    <a:pt x="12310" y="127933"/>
                    <a:pt x="-12923" y="30466"/>
                    <a:pt x="0" y="9467"/>
                  </a:cubicBezTo>
                  <a:cubicBezTo>
                    <a:pt x="-707" y="3836"/>
                    <a:pt x="3909" y="788"/>
                    <a:pt x="9467" y="0"/>
                  </a:cubicBezTo>
                  <a:cubicBezTo>
                    <a:pt x="25897" y="-3083"/>
                    <a:pt x="32579" y="285"/>
                    <a:pt x="44833" y="0"/>
                  </a:cubicBezTo>
                  <a:cubicBezTo>
                    <a:pt x="51487" y="40134"/>
                    <a:pt x="53649" y="137965"/>
                    <a:pt x="44833" y="181005"/>
                  </a:cubicBezTo>
                  <a:close/>
                </a:path>
              </a:pathLst>
            </a:custGeom>
            <a:solidFill>
              <a:srgbClr val="3B3B3B"/>
            </a:solidFill>
            <a:ln w="15875" cap="flat">
              <a:solidFill>
                <a:schemeClr val="tx1"/>
              </a:solidFill>
              <a:prstDash val="solid"/>
              <a:miter/>
              <a:extLst>
                <a:ext uri="{C807C97D-BFC1-408E-A445-0C87EB9F89A2}">
                  <ask:lineSketchStyleProps xmlns:ask="http://schemas.microsoft.com/office/drawing/2018/sketchyshapes" sd="2792496005">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a:moveTo>
                            <a:pt x="66286" y="267613"/>
                          </a:moveTo>
                          <a:lnTo>
                            <a:pt x="13998" y="267613"/>
                          </a:lnTo>
                          <a:cubicBezTo>
                            <a:pt x="6867" y="267663"/>
                            <a:pt x="839" y="262343"/>
                            <a:pt x="0" y="255262"/>
                          </a:cubicBezTo>
                          <a:lnTo>
                            <a:pt x="0" y="13998"/>
                          </a:lnTo>
                          <a:cubicBezTo>
                            <a:pt x="0" y="6267"/>
                            <a:pt x="6267" y="0"/>
                            <a:pt x="13998" y="0"/>
                          </a:cubicBezTo>
                          <a:lnTo>
                            <a:pt x="66286" y="0"/>
                          </a:lnTo>
                          <a:lnTo>
                            <a:pt x="66286" y="267613"/>
                          </a:lnTo>
                          <a:close/>
                        </a:path>
                      </a:pathLst>
                    </a:custGeom>
                    <ask:type>
                      <ask:lineSketchCurved/>
                    </ask:type>
                  </ask:lineSketchStyleProps>
                </a:ext>
              </a:extLst>
            </a:ln>
          </p:spPr>
          <p:txBody>
            <a:bodyPr rtlCol="0" anchor="ctr"/>
            <a:lstStyle/>
            <a:p>
              <a:endParaRPr lang="fr-FR"/>
            </a:p>
          </p:txBody>
        </p:sp>
      </p:grpSp>
      <p:grpSp>
        <p:nvGrpSpPr>
          <p:cNvPr id="83" name="Groupe 82">
            <a:extLst>
              <a:ext uri="{FF2B5EF4-FFF2-40B4-BE49-F238E27FC236}">
                <a16:creationId xmlns:a16="http://schemas.microsoft.com/office/drawing/2014/main" id="{22A819AA-5212-2BD0-B561-F51E1A5EE1D3}"/>
              </a:ext>
            </a:extLst>
          </p:cNvPr>
          <p:cNvGrpSpPr/>
          <p:nvPr/>
        </p:nvGrpSpPr>
        <p:grpSpPr>
          <a:xfrm>
            <a:off x="3138974" y="2098981"/>
            <a:ext cx="616761" cy="606141"/>
            <a:chOff x="8191815" y="1841226"/>
            <a:chExt cx="741240" cy="687881"/>
          </a:xfrm>
        </p:grpSpPr>
        <p:sp>
          <p:nvSpPr>
            <p:cNvPr id="64" name="Forme libre : forme 63">
              <a:extLst>
                <a:ext uri="{FF2B5EF4-FFF2-40B4-BE49-F238E27FC236}">
                  <a16:creationId xmlns:a16="http://schemas.microsoft.com/office/drawing/2014/main" id="{A0BBFBAE-7F0C-505B-A4A1-EA9345B1AB0F}"/>
                </a:ext>
              </a:extLst>
            </p:cNvPr>
            <p:cNvSpPr/>
            <p:nvPr/>
          </p:nvSpPr>
          <p:spPr>
            <a:xfrm>
              <a:off x="8531748" y="1918257"/>
              <a:ext cx="46194" cy="291204"/>
            </a:xfrm>
            <a:custGeom>
              <a:avLst/>
              <a:gdLst>
                <a:gd name="connsiteX0" fmla="*/ 0 w 38436"/>
                <a:gd name="connsiteY0" fmla="*/ 0 h 256601"/>
                <a:gd name="connsiteX1" fmla="*/ 38436 w 38436"/>
                <a:gd name="connsiteY1" fmla="*/ 0 h 256601"/>
                <a:gd name="connsiteX2" fmla="*/ 38436 w 38436"/>
                <a:gd name="connsiteY2" fmla="*/ 256601 h 256601"/>
                <a:gd name="connsiteX3" fmla="*/ 0 w 38436"/>
                <a:gd name="connsiteY3" fmla="*/ 256601 h 256601"/>
                <a:gd name="connsiteX4" fmla="*/ 0 w 38436"/>
                <a:gd name="connsiteY4" fmla="*/ 0 h 25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36" h="256601" fill="none" extrusionOk="0">
                  <a:moveTo>
                    <a:pt x="0" y="0"/>
                  </a:moveTo>
                  <a:cubicBezTo>
                    <a:pt x="13559" y="-827"/>
                    <a:pt x="21471" y="722"/>
                    <a:pt x="38436" y="0"/>
                  </a:cubicBezTo>
                  <a:cubicBezTo>
                    <a:pt x="45002" y="26991"/>
                    <a:pt x="41100" y="195285"/>
                    <a:pt x="38436" y="256601"/>
                  </a:cubicBezTo>
                  <a:cubicBezTo>
                    <a:pt x="19315" y="254733"/>
                    <a:pt x="9879" y="255409"/>
                    <a:pt x="0" y="256601"/>
                  </a:cubicBezTo>
                  <a:cubicBezTo>
                    <a:pt x="16430" y="176592"/>
                    <a:pt x="-10073" y="97729"/>
                    <a:pt x="0" y="0"/>
                  </a:cubicBezTo>
                  <a:close/>
                </a:path>
                <a:path w="38436" h="256601" stroke="0" extrusionOk="0">
                  <a:moveTo>
                    <a:pt x="0" y="0"/>
                  </a:moveTo>
                  <a:cubicBezTo>
                    <a:pt x="5082" y="-3278"/>
                    <a:pt x="28422" y="-1566"/>
                    <a:pt x="38436" y="0"/>
                  </a:cubicBezTo>
                  <a:cubicBezTo>
                    <a:pt x="21917" y="113112"/>
                    <a:pt x="23339" y="163096"/>
                    <a:pt x="38436" y="256601"/>
                  </a:cubicBezTo>
                  <a:cubicBezTo>
                    <a:pt x="33805" y="254524"/>
                    <a:pt x="19146" y="256701"/>
                    <a:pt x="0" y="256601"/>
                  </a:cubicBezTo>
                  <a:cubicBezTo>
                    <a:pt x="18182" y="135682"/>
                    <a:pt x="3591" y="69730"/>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a:p>
          </p:txBody>
        </p:sp>
        <p:sp>
          <p:nvSpPr>
            <p:cNvPr id="65" name="Forme libre : forme 64">
              <a:extLst>
                <a:ext uri="{FF2B5EF4-FFF2-40B4-BE49-F238E27FC236}">
                  <a16:creationId xmlns:a16="http://schemas.microsoft.com/office/drawing/2014/main" id="{CA098225-7BCC-C90B-3F98-ACB7E97DB33D}"/>
                </a:ext>
              </a:extLst>
            </p:cNvPr>
            <p:cNvSpPr/>
            <p:nvPr/>
          </p:nvSpPr>
          <p:spPr>
            <a:xfrm>
              <a:off x="8486995" y="1841226"/>
              <a:ext cx="135618" cy="135618"/>
            </a:xfrm>
            <a:custGeom>
              <a:avLst/>
              <a:gdLst>
                <a:gd name="connsiteX0" fmla="*/ 112843 w 112843"/>
                <a:gd name="connsiteY0" fmla="*/ 59860 h 119503"/>
                <a:gd name="connsiteX1" fmla="*/ 56319 w 112843"/>
                <a:gd name="connsiteY1" fmla="*/ 119503 h 119503"/>
                <a:gd name="connsiteX2" fmla="*/ 0 w 112843"/>
                <a:gd name="connsiteY2" fmla="*/ 59643 h 119503"/>
                <a:gd name="connsiteX3" fmla="*/ 56455 w 112843"/>
                <a:gd name="connsiteY3" fmla="*/ 0 h 119503"/>
                <a:gd name="connsiteX4" fmla="*/ 56455 w 112843"/>
                <a:gd name="connsiteY4" fmla="*/ 0 h 119503"/>
                <a:gd name="connsiteX5" fmla="*/ 112843 w 112843"/>
                <a:gd name="connsiteY5" fmla="*/ 59715 h 119503"/>
                <a:gd name="connsiteX6" fmla="*/ 112843 w 112843"/>
                <a:gd name="connsiteY6" fmla="*/ 59860 h 1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43" h="119503" fill="none" extrusionOk="0">
                  <a:moveTo>
                    <a:pt x="112843" y="59860"/>
                  </a:moveTo>
                  <a:cubicBezTo>
                    <a:pt x="107347" y="93379"/>
                    <a:pt x="87353" y="117874"/>
                    <a:pt x="56319" y="119503"/>
                  </a:cubicBezTo>
                  <a:cubicBezTo>
                    <a:pt x="25002" y="120220"/>
                    <a:pt x="1499" y="94632"/>
                    <a:pt x="0" y="59643"/>
                  </a:cubicBezTo>
                  <a:cubicBezTo>
                    <a:pt x="-1449" y="22657"/>
                    <a:pt x="22615" y="3534"/>
                    <a:pt x="56455" y="0"/>
                  </a:cubicBezTo>
                  <a:lnTo>
                    <a:pt x="56455" y="0"/>
                  </a:lnTo>
                  <a:cubicBezTo>
                    <a:pt x="89222" y="-144"/>
                    <a:pt x="116383" y="25360"/>
                    <a:pt x="112843" y="59715"/>
                  </a:cubicBezTo>
                  <a:cubicBezTo>
                    <a:pt x="112831" y="59740"/>
                    <a:pt x="112850" y="59788"/>
                    <a:pt x="112843" y="59860"/>
                  </a:cubicBezTo>
                  <a:close/>
                </a:path>
                <a:path w="112843" h="119503" stroke="0" extrusionOk="0">
                  <a:moveTo>
                    <a:pt x="112843" y="59860"/>
                  </a:moveTo>
                  <a:cubicBezTo>
                    <a:pt x="111651" y="92785"/>
                    <a:pt x="92942" y="117486"/>
                    <a:pt x="56319" y="119503"/>
                  </a:cubicBezTo>
                  <a:cubicBezTo>
                    <a:pt x="22524" y="119513"/>
                    <a:pt x="-2205" y="96443"/>
                    <a:pt x="0" y="59643"/>
                  </a:cubicBezTo>
                  <a:cubicBezTo>
                    <a:pt x="330" y="26237"/>
                    <a:pt x="25856" y="-2737"/>
                    <a:pt x="56455" y="0"/>
                  </a:cubicBezTo>
                  <a:lnTo>
                    <a:pt x="56455" y="0"/>
                  </a:lnTo>
                  <a:cubicBezTo>
                    <a:pt x="87191" y="5345"/>
                    <a:pt x="111444" y="22287"/>
                    <a:pt x="112843" y="59715"/>
                  </a:cubicBezTo>
                  <a:cubicBezTo>
                    <a:pt x="112847" y="59772"/>
                    <a:pt x="112832" y="59801"/>
                    <a:pt x="112843" y="5986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a:p>
          </p:txBody>
        </p:sp>
        <p:sp>
          <p:nvSpPr>
            <p:cNvPr id="68" name="Forme libre : forme 67">
              <a:extLst>
                <a:ext uri="{FF2B5EF4-FFF2-40B4-BE49-F238E27FC236}">
                  <a16:creationId xmlns:a16="http://schemas.microsoft.com/office/drawing/2014/main" id="{2B5E9E76-812E-234E-D553-07AF7FE87061}"/>
                </a:ext>
              </a:extLst>
            </p:cNvPr>
            <p:cNvSpPr/>
            <p:nvPr/>
          </p:nvSpPr>
          <p:spPr>
            <a:xfrm>
              <a:off x="8191815" y="2272618"/>
              <a:ext cx="233142" cy="242748"/>
            </a:xfrm>
            <a:custGeom>
              <a:avLst/>
              <a:gdLst>
                <a:gd name="connsiteX0" fmla="*/ 191311 w 193990"/>
                <a:gd name="connsiteY0" fmla="*/ 195797 h 213903"/>
                <a:gd name="connsiteX1" fmla="*/ 177198 w 193990"/>
                <a:gd name="connsiteY1" fmla="*/ 210853 h 213903"/>
                <a:gd name="connsiteX2" fmla="*/ 163633 w 193990"/>
                <a:gd name="connsiteY2" fmla="*/ 210998 h 213903"/>
                <a:gd name="connsiteX3" fmla="*/ 163494 w 193990"/>
                <a:gd name="connsiteY3" fmla="*/ 210853 h 213903"/>
                <a:gd name="connsiteX4" fmla="*/ 5671 w 193990"/>
                <a:gd name="connsiteY4" fmla="*/ 43970 h 213903"/>
                <a:gd name="connsiteX5" fmla="*/ 5671 w 193990"/>
                <a:gd name="connsiteY5" fmla="*/ 14947 h 213903"/>
                <a:gd name="connsiteX6" fmla="*/ 19922 w 193990"/>
                <a:gd name="connsiteY6" fmla="*/ 0 h 213903"/>
                <a:gd name="connsiteX7" fmla="*/ 191209 w 193990"/>
                <a:gd name="connsiteY7" fmla="*/ 181104 h 213903"/>
                <a:gd name="connsiteX8" fmla="*/ 191232 w 193990"/>
                <a:gd name="connsiteY8" fmla="*/ 195264 h 213903"/>
                <a:gd name="connsiteX9" fmla="*/ 191209 w 193990"/>
                <a:gd name="connsiteY9" fmla="*/ 195289 h 213903"/>
                <a:gd name="connsiteX10" fmla="*/ 191209 w 193990"/>
                <a:gd name="connsiteY10" fmla="*/ 195289 h 213903"/>
                <a:gd name="connsiteX11" fmla="*/ 191311 w 193990"/>
                <a:gd name="connsiteY11" fmla="*/ 195797 h 21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990" h="213903" fill="none" extrusionOk="0">
                  <a:moveTo>
                    <a:pt x="191311" y="195797"/>
                  </a:moveTo>
                  <a:cubicBezTo>
                    <a:pt x="185945" y="198905"/>
                    <a:pt x="179491" y="207294"/>
                    <a:pt x="177198" y="210853"/>
                  </a:cubicBezTo>
                  <a:cubicBezTo>
                    <a:pt x="173261" y="214994"/>
                    <a:pt x="167526" y="215174"/>
                    <a:pt x="163633" y="210998"/>
                  </a:cubicBezTo>
                  <a:cubicBezTo>
                    <a:pt x="163598" y="210951"/>
                    <a:pt x="163541" y="210905"/>
                    <a:pt x="163494" y="210853"/>
                  </a:cubicBezTo>
                  <a:cubicBezTo>
                    <a:pt x="109387" y="147434"/>
                    <a:pt x="30913" y="91380"/>
                    <a:pt x="5671" y="43970"/>
                  </a:cubicBezTo>
                  <a:cubicBezTo>
                    <a:pt x="-2735" y="35672"/>
                    <a:pt x="-4067" y="22812"/>
                    <a:pt x="5671" y="14947"/>
                  </a:cubicBezTo>
                  <a:cubicBezTo>
                    <a:pt x="9907" y="12635"/>
                    <a:pt x="16576" y="4664"/>
                    <a:pt x="19922" y="0"/>
                  </a:cubicBezTo>
                  <a:cubicBezTo>
                    <a:pt x="87960" y="83634"/>
                    <a:pt x="130888" y="103495"/>
                    <a:pt x="191209" y="181104"/>
                  </a:cubicBezTo>
                  <a:cubicBezTo>
                    <a:pt x="195425" y="185406"/>
                    <a:pt x="194781" y="191564"/>
                    <a:pt x="191232" y="195264"/>
                  </a:cubicBezTo>
                  <a:cubicBezTo>
                    <a:pt x="191224" y="195269"/>
                    <a:pt x="191215" y="195284"/>
                    <a:pt x="191209" y="195289"/>
                  </a:cubicBezTo>
                  <a:lnTo>
                    <a:pt x="191209" y="195289"/>
                  </a:lnTo>
                  <a:cubicBezTo>
                    <a:pt x="191237" y="195468"/>
                    <a:pt x="191308" y="195700"/>
                    <a:pt x="191311" y="195797"/>
                  </a:cubicBezTo>
                  <a:close/>
                </a:path>
                <a:path w="193990" h="213903" stroke="0" extrusionOk="0">
                  <a:moveTo>
                    <a:pt x="191311" y="195797"/>
                  </a:moveTo>
                  <a:cubicBezTo>
                    <a:pt x="185010" y="203354"/>
                    <a:pt x="184833" y="205174"/>
                    <a:pt x="177198" y="210853"/>
                  </a:cubicBezTo>
                  <a:cubicBezTo>
                    <a:pt x="173298" y="214631"/>
                    <a:pt x="167530" y="215310"/>
                    <a:pt x="163633" y="210998"/>
                  </a:cubicBezTo>
                  <a:cubicBezTo>
                    <a:pt x="163591" y="210944"/>
                    <a:pt x="163550" y="210909"/>
                    <a:pt x="163494" y="210853"/>
                  </a:cubicBezTo>
                  <a:cubicBezTo>
                    <a:pt x="131391" y="197608"/>
                    <a:pt x="57611" y="126880"/>
                    <a:pt x="5671" y="43970"/>
                  </a:cubicBezTo>
                  <a:cubicBezTo>
                    <a:pt x="-1713" y="35631"/>
                    <a:pt x="-1037" y="24080"/>
                    <a:pt x="5671" y="14947"/>
                  </a:cubicBezTo>
                  <a:cubicBezTo>
                    <a:pt x="7039" y="11008"/>
                    <a:pt x="15154" y="2859"/>
                    <a:pt x="19922" y="0"/>
                  </a:cubicBezTo>
                  <a:cubicBezTo>
                    <a:pt x="43759" y="40805"/>
                    <a:pt x="106908" y="89984"/>
                    <a:pt x="191209" y="181104"/>
                  </a:cubicBezTo>
                  <a:cubicBezTo>
                    <a:pt x="194319" y="184785"/>
                    <a:pt x="195199" y="192112"/>
                    <a:pt x="191232" y="195264"/>
                  </a:cubicBezTo>
                  <a:cubicBezTo>
                    <a:pt x="191223" y="195270"/>
                    <a:pt x="191216" y="195283"/>
                    <a:pt x="191209" y="195289"/>
                  </a:cubicBezTo>
                  <a:lnTo>
                    <a:pt x="191209" y="195289"/>
                  </a:lnTo>
                  <a:cubicBezTo>
                    <a:pt x="191292" y="195471"/>
                    <a:pt x="191304" y="195632"/>
                    <a:pt x="191311" y="195797"/>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a:p>
          </p:txBody>
        </p:sp>
        <p:sp>
          <p:nvSpPr>
            <p:cNvPr id="69" name="Forme libre : forme 68">
              <a:extLst>
                <a:ext uri="{FF2B5EF4-FFF2-40B4-BE49-F238E27FC236}">
                  <a16:creationId xmlns:a16="http://schemas.microsoft.com/office/drawing/2014/main" id="{8C32B15F-48AF-5542-80C4-CF2E6A0553C8}"/>
                </a:ext>
              </a:extLst>
            </p:cNvPr>
            <p:cNvSpPr/>
            <p:nvPr/>
          </p:nvSpPr>
          <p:spPr>
            <a:xfrm>
              <a:off x="8191938" y="2100089"/>
              <a:ext cx="231660" cy="241738"/>
            </a:xfrm>
            <a:custGeom>
              <a:avLst/>
              <a:gdLst>
                <a:gd name="connsiteX0" fmla="*/ 174148 w 192757"/>
                <a:gd name="connsiteY0" fmla="*/ 2994 h 213013"/>
                <a:gd name="connsiteX1" fmla="*/ 189907 w 192757"/>
                <a:gd name="connsiteY1" fmla="*/ 19681 h 213013"/>
                <a:gd name="connsiteX2" fmla="*/ 189947 w 192757"/>
                <a:gd name="connsiteY2" fmla="*/ 34150 h 213013"/>
                <a:gd name="connsiteX3" fmla="*/ 189907 w 192757"/>
                <a:gd name="connsiteY3" fmla="*/ 34193 h 213013"/>
                <a:gd name="connsiteX4" fmla="*/ 21464 w 192757"/>
                <a:gd name="connsiteY4" fmla="*/ 213013 h 213013"/>
                <a:gd name="connsiteX5" fmla="*/ 5671 w 192757"/>
                <a:gd name="connsiteY5" fmla="*/ 196433 h 213013"/>
                <a:gd name="connsiteX6" fmla="*/ 5671 w 192757"/>
                <a:gd name="connsiteY6" fmla="*/ 167410 h 213013"/>
                <a:gd name="connsiteX7" fmla="*/ 160548 w 192757"/>
                <a:gd name="connsiteY7" fmla="*/ 2994 h 213013"/>
                <a:gd name="connsiteX8" fmla="*/ 174113 w 192757"/>
                <a:gd name="connsiteY8" fmla="*/ 2957 h 213013"/>
                <a:gd name="connsiteX9" fmla="*/ 174148 w 192757"/>
                <a:gd name="connsiteY9" fmla="*/ 2994 h 21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757" h="213013" fill="none" extrusionOk="0">
                  <a:moveTo>
                    <a:pt x="174148" y="2994"/>
                  </a:moveTo>
                  <a:cubicBezTo>
                    <a:pt x="176681" y="6725"/>
                    <a:pt x="185486" y="17088"/>
                    <a:pt x="189907" y="19681"/>
                  </a:cubicBezTo>
                  <a:cubicBezTo>
                    <a:pt x="194101" y="23023"/>
                    <a:pt x="193567" y="29905"/>
                    <a:pt x="189947" y="34150"/>
                  </a:cubicBezTo>
                  <a:cubicBezTo>
                    <a:pt x="189924" y="34169"/>
                    <a:pt x="189919" y="34186"/>
                    <a:pt x="189907" y="34193"/>
                  </a:cubicBezTo>
                  <a:cubicBezTo>
                    <a:pt x="155453" y="54365"/>
                    <a:pt x="50272" y="187864"/>
                    <a:pt x="21464" y="213013"/>
                  </a:cubicBezTo>
                  <a:cubicBezTo>
                    <a:pt x="14977" y="205637"/>
                    <a:pt x="12412" y="202816"/>
                    <a:pt x="5671" y="196433"/>
                  </a:cubicBezTo>
                  <a:cubicBezTo>
                    <a:pt x="-290" y="187959"/>
                    <a:pt x="-1764" y="176230"/>
                    <a:pt x="5671" y="167410"/>
                  </a:cubicBezTo>
                  <a:cubicBezTo>
                    <a:pt x="47322" y="127777"/>
                    <a:pt x="140126" y="46339"/>
                    <a:pt x="160548" y="2994"/>
                  </a:cubicBezTo>
                  <a:cubicBezTo>
                    <a:pt x="164300" y="-1465"/>
                    <a:pt x="169622" y="-1713"/>
                    <a:pt x="174113" y="2957"/>
                  </a:cubicBezTo>
                  <a:cubicBezTo>
                    <a:pt x="174123" y="2967"/>
                    <a:pt x="174134" y="2982"/>
                    <a:pt x="174148" y="2994"/>
                  </a:cubicBezTo>
                  <a:close/>
                </a:path>
                <a:path w="192757" h="213013" stroke="0" extrusionOk="0">
                  <a:moveTo>
                    <a:pt x="174148" y="2994"/>
                  </a:moveTo>
                  <a:cubicBezTo>
                    <a:pt x="176055" y="6062"/>
                    <a:pt x="186776" y="17581"/>
                    <a:pt x="189907" y="19681"/>
                  </a:cubicBezTo>
                  <a:cubicBezTo>
                    <a:pt x="193242" y="23354"/>
                    <a:pt x="193085" y="29294"/>
                    <a:pt x="189947" y="34150"/>
                  </a:cubicBezTo>
                  <a:cubicBezTo>
                    <a:pt x="189939" y="34160"/>
                    <a:pt x="189922" y="34175"/>
                    <a:pt x="189907" y="34193"/>
                  </a:cubicBezTo>
                  <a:cubicBezTo>
                    <a:pt x="156687" y="61091"/>
                    <a:pt x="34558" y="171731"/>
                    <a:pt x="21464" y="213013"/>
                  </a:cubicBezTo>
                  <a:cubicBezTo>
                    <a:pt x="15051" y="203381"/>
                    <a:pt x="12917" y="202021"/>
                    <a:pt x="5671" y="196433"/>
                  </a:cubicBezTo>
                  <a:cubicBezTo>
                    <a:pt x="-1532" y="190420"/>
                    <a:pt x="-2603" y="176740"/>
                    <a:pt x="5671" y="167410"/>
                  </a:cubicBezTo>
                  <a:cubicBezTo>
                    <a:pt x="53324" y="118491"/>
                    <a:pt x="125243" y="23554"/>
                    <a:pt x="160548" y="2994"/>
                  </a:cubicBezTo>
                  <a:cubicBezTo>
                    <a:pt x="163490" y="-860"/>
                    <a:pt x="170517" y="-946"/>
                    <a:pt x="174113" y="2957"/>
                  </a:cubicBezTo>
                  <a:cubicBezTo>
                    <a:pt x="174123" y="2971"/>
                    <a:pt x="174135" y="2984"/>
                    <a:pt x="174148" y="299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a:p>
          </p:txBody>
        </p:sp>
        <p:sp>
          <p:nvSpPr>
            <p:cNvPr id="70" name="Forme libre : forme 69">
              <a:extLst>
                <a:ext uri="{FF2B5EF4-FFF2-40B4-BE49-F238E27FC236}">
                  <a16:creationId xmlns:a16="http://schemas.microsoft.com/office/drawing/2014/main" id="{9E3D5951-43A8-AA44-B85D-8C48A291D111}"/>
                </a:ext>
              </a:extLst>
            </p:cNvPr>
            <p:cNvSpPr/>
            <p:nvPr/>
          </p:nvSpPr>
          <p:spPr>
            <a:xfrm>
              <a:off x="8699771" y="2286699"/>
              <a:ext cx="233253" cy="242408"/>
            </a:xfrm>
            <a:custGeom>
              <a:avLst/>
              <a:gdLst>
                <a:gd name="connsiteX0" fmla="*/ 2874 w 194082"/>
                <a:gd name="connsiteY0" fmla="*/ 195217 h 213603"/>
                <a:gd name="connsiteX1" fmla="*/ 2669 w 194082"/>
                <a:gd name="connsiteY1" fmla="*/ 180995 h 213603"/>
                <a:gd name="connsiteX2" fmla="*/ 2669 w 194082"/>
                <a:gd name="connsiteY2" fmla="*/ 180995 h 213603"/>
                <a:gd name="connsiteX3" fmla="*/ 2874 w 194082"/>
                <a:gd name="connsiteY3" fmla="*/ 180995 h 213603"/>
                <a:gd name="connsiteX4" fmla="*/ 174160 w 194082"/>
                <a:gd name="connsiteY4" fmla="*/ 0 h 213603"/>
                <a:gd name="connsiteX5" fmla="*/ 188412 w 194082"/>
                <a:gd name="connsiteY5" fmla="*/ 15091 h 213603"/>
                <a:gd name="connsiteX6" fmla="*/ 188412 w 194082"/>
                <a:gd name="connsiteY6" fmla="*/ 44114 h 213603"/>
                <a:gd name="connsiteX7" fmla="*/ 30451 w 194082"/>
                <a:gd name="connsiteY7" fmla="*/ 210562 h 213603"/>
                <a:gd name="connsiteX8" fmla="*/ 17057 w 194082"/>
                <a:gd name="connsiteY8" fmla="*/ 210780 h 213603"/>
                <a:gd name="connsiteX9" fmla="*/ 17057 w 194082"/>
                <a:gd name="connsiteY9" fmla="*/ 210780 h 213603"/>
                <a:gd name="connsiteX10" fmla="*/ 16851 w 194082"/>
                <a:gd name="connsiteY10" fmla="*/ 210599 h 213603"/>
                <a:gd name="connsiteX11" fmla="*/ 2874 w 194082"/>
                <a:gd name="connsiteY11" fmla="*/ 195217 h 2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082" h="213603" fill="none" extrusionOk="0">
                  <a:moveTo>
                    <a:pt x="2874" y="195217"/>
                  </a:moveTo>
                  <a:cubicBezTo>
                    <a:pt x="-33" y="191593"/>
                    <a:pt x="-1239" y="185255"/>
                    <a:pt x="2669" y="180995"/>
                  </a:cubicBezTo>
                  <a:lnTo>
                    <a:pt x="2669" y="180995"/>
                  </a:lnTo>
                  <a:cubicBezTo>
                    <a:pt x="2700" y="180978"/>
                    <a:pt x="2798" y="180989"/>
                    <a:pt x="2874" y="180995"/>
                  </a:cubicBezTo>
                  <a:cubicBezTo>
                    <a:pt x="94547" y="114333"/>
                    <a:pt x="122453" y="22729"/>
                    <a:pt x="174160" y="0"/>
                  </a:cubicBezTo>
                  <a:cubicBezTo>
                    <a:pt x="176350" y="3146"/>
                    <a:pt x="186813" y="10680"/>
                    <a:pt x="188412" y="15091"/>
                  </a:cubicBezTo>
                  <a:cubicBezTo>
                    <a:pt x="195844" y="21079"/>
                    <a:pt x="196016" y="34581"/>
                    <a:pt x="188412" y="44114"/>
                  </a:cubicBezTo>
                  <a:cubicBezTo>
                    <a:pt x="169836" y="91969"/>
                    <a:pt x="56101" y="202401"/>
                    <a:pt x="30451" y="210562"/>
                  </a:cubicBezTo>
                  <a:cubicBezTo>
                    <a:pt x="26704" y="214422"/>
                    <a:pt x="20908" y="214711"/>
                    <a:pt x="17057" y="210780"/>
                  </a:cubicBezTo>
                  <a:lnTo>
                    <a:pt x="17057" y="210780"/>
                  </a:lnTo>
                  <a:cubicBezTo>
                    <a:pt x="16980" y="210744"/>
                    <a:pt x="16878" y="210629"/>
                    <a:pt x="16851" y="210599"/>
                  </a:cubicBezTo>
                  <a:cubicBezTo>
                    <a:pt x="14768" y="209179"/>
                    <a:pt x="5910" y="198592"/>
                    <a:pt x="2874" y="195217"/>
                  </a:cubicBezTo>
                  <a:close/>
                </a:path>
                <a:path w="194082" h="213603" stroke="0" extrusionOk="0">
                  <a:moveTo>
                    <a:pt x="2874" y="195217"/>
                  </a:moveTo>
                  <a:cubicBezTo>
                    <a:pt x="-595" y="190776"/>
                    <a:pt x="-937" y="185233"/>
                    <a:pt x="2669" y="180995"/>
                  </a:cubicBezTo>
                  <a:lnTo>
                    <a:pt x="2669" y="180995"/>
                  </a:lnTo>
                  <a:cubicBezTo>
                    <a:pt x="2744" y="180999"/>
                    <a:pt x="2833" y="180977"/>
                    <a:pt x="2874" y="180995"/>
                  </a:cubicBezTo>
                  <a:cubicBezTo>
                    <a:pt x="46935" y="124051"/>
                    <a:pt x="130408" y="56497"/>
                    <a:pt x="174160" y="0"/>
                  </a:cubicBezTo>
                  <a:cubicBezTo>
                    <a:pt x="174696" y="2761"/>
                    <a:pt x="182251" y="7888"/>
                    <a:pt x="188412" y="15091"/>
                  </a:cubicBezTo>
                  <a:cubicBezTo>
                    <a:pt x="196878" y="21467"/>
                    <a:pt x="195168" y="36163"/>
                    <a:pt x="188412" y="44114"/>
                  </a:cubicBezTo>
                  <a:cubicBezTo>
                    <a:pt x="125615" y="102698"/>
                    <a:pt x="75237" y="169183"/>
                    <a:pt x="30451" y="210562"/>
                  </a:cubicBezTo>
                  <a:cubicBezTo>
                    <a:pt x="26747" y="214775"/>
                    <a:pt x="21307" y="214746"/>
                    <a:pt x="17057" y="210780"/>
                  </a:cubicBezTo>
                  <a:lnTo>
                    <a:pt x="17057" y="210780"/>
                  </a:lnTo>
                  <a:cubicBezTo>
                    <a:pt x="17039" y="210736"/>
                    <a:pt x="16928" y="210691"/>
                    <a:pt x="16851" y="210599"/>
                  </a:cubicBezTo>
                  <a:cubicBezTo>
                    <a:pt x="11672" y="204363"/>
                    <a:pt x="8382" y="199300"/>
                    <a:pt x="2874" y="195217"/>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a:p>
          </p:txBody>
        </p:sp>
        <p:sp>
          <p:nvSpPr>
            <p:cNvPr id="71" name="Forme libre : forme 70">
              <a:extLst>
                <a:ext uri="{FF2B5EF4-FFF2-40B4-BE49-F238E27FC236}">
                  <a16:creationId xmlns:a16="http://schemas.microsoft.com/office/drawing/2014/main" id="{6F0E4EAC-998E-17CC-3E0B-925AAB34E1A9}"/>
                </a:ext>
              </a:extLst>
            </p:cNvPr>
            <p:cNvSpPr/>
            <p:nvPr/>
          </p:nvSpPr>
          <p:spPr>
            <a:xfrm>
              <a:off x="8701439" y="2113689"/>
              <a:ext cx="231616" cy="241683"/>
            </a:xfrm>
            <a:custGeom>
              <a:avLst/>
              <a:gdLst>
                <a:gd name="connsiteX0" fmla="*/ 32112 w 192720"/>
                <a:gd name="connsiteY0" fmla="*/ 2945 h 212964"/>
                <a:gd name="connsiteX1" fmla="*/ 187126 w 192720"/>
                <a:gd name="connsiteY1" fmla="*/ 167507 h 212964"/>
                <a:gd name="connsiteX2" fmla="*/ 187126 w 192720"/>
                <a:gd name="connsiteY2" fmla="*/ 196276 h 212964"/>
                <a:gd name="connsiteX3" fmla="*/ 171334 w 192720"/>
                <a:gd name="connsiteY3" fmla="*/ 212964 h 212964"/>
                <a:gd name="connsiteX4" fmla="*/ 2754 w 192720"/>
                <a:gd name="connsiteY4" fmla="*/ 34036 h 212964"/>
                <a:gd name="connsiteX5" fmla="*/ 2754 w 192720"/>
                <a:gd name="connsiteY5" fmla="*/ 19524 h 212964"/>
                <a:gd name="connsiteX6" fmla="*/ 18512 w 192720"/>
                <a:gd name="connsiteY6" fmla="*/ 2981 h 212964"/>
                <a:gd name="connsiteX7" fmla="*/ 32112 w 192720"/>
                <a:gd name="connsiteY7" fmla="*/ 2945 h 21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720" h="212964" fill="none" extrusionOk="0">
                  <a:moveTo>
                    <a:pt x="32112" y="2945"/>
                  </a:moveTo>
                  <a:cubicBezTo>
                    <a:pt x="66770" y="37401"/>
                    <a:pt x="132873" y="127761"/>
                    <a:pt x="187126" y="167507"/>
                  </a:cubicBezTo>
                  <a:cubicBezTo>
                    <a:pt x="192852" y="176585"/>
                    <a:pt x="195691" y="187862"/>
                    <a:pt x="187126" y="196276"/>
                  </a:cubicBezTo>
                  <a:cubicBezTo>
                    <a:pt x="181225" y="199754"/>
                    <a:pt x="172168" y="210094"/>
                    <a:pt x="171334" y="212964"/>
                  </a:cubicBezTo>
                  <a:cubicBezTo>
                    <a:pt x="124283" y="155726"/>
                    <a:pt x="45051" y="62443"/>
                    <a:pt x="2754" y="34036"/>
                  </a:cubicBezTo>
                  <a:cubicBezTo>
                    <a:pt x="-1434" y="30240"/>
                    <a:pt x="-846" y="23680"/>
                    <a:pt x="2754" y="19524"/>
                  </a:cubicBezTo>
                  <a:cubicBezTo>
                    <a:pt x="7103" y="16076"/>
                    <a:pt x="14089" y="8634"/>
                    <a:pt x="18512" y="2981"/>
                  </a:cubicBezTo>
                  <a:cubicBezTo>
                    <a:pt x="22823" y="-1184"/>
                    <a:pt x="28835" y="-846"/>
                    <a:pt x="32112" y="2945"/>
                  </a:cubicBezTo>
                  <a:close/>
                </a:path>
                <a:path w="192720" h="212964" stroke="0" extrusionOk="0">
                  <a:moveTo>
                    <a:pt x="32112" y="2945"/>
                  </a:moveTo>
                  <a:cubicBezTo>
                    <a:pt x="92012" y="39430"/>
                    <a:pt x="134339" y="113935"/>
                    <a:pt x="187126" y="167507"/>
                  </a:cubicBezTo>
                  <a:cubicBezTo>
                    <a:pt x="195293" y="176776"/>
                    <a:pt x="194479" y="188082"/>
                    <a:pt x="187126" y="196276"/>
                  </a:cubicBezTo>
                  <a:cubicBezTo>
                    <a:pt x="180660" y="203065"/>
                    <a:pt x="175851" y="208727"/>
                    <a:pt x="171334" y="212964"/>
                  </a:cubicBezTo>
                  <a:cubicBezTo>
                    <a:pt x="127326" y="178710"/>
                    <a:pt x="44823" y="46589"/>
                    <a:pt x="2754" y="34036"/>
                  </a:cubicBezTo>
                  <a:cubicBezTo>
                    <a:pt x="-1405" y="29878"/>
                    <a:pt x="-964" y="23438"/>
                    <a:pt x="2754" y="19524"/>
                  </a:cubicBezTo>
                  <a:cubicBezTo>
                    <a:pt x="5522" y="15682"/>
                    <a:pt x="10564" y="9552"/>
                    <a:pt x="18512" y="2981"/>
                  </a:cubicBezTo>
                  <a:cubicBezTo>
                    <a:pt x="21921" y="-395"/>
                    <a:pt x="27970" y="-1164"/>
                    <a:pt x="32112" y="2945"/>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a:p>
          </p:txBody>
        </p:sp>
        <p:sp>
          <p:nvSpPr>
            <p:cNvPr id="77" name="Forme libre : forme 76">
              <a:extLst>
                <a:ext uri="{FF2B5EF4-FFF2-40B4-BE49-F238E27FC236}">
                  <a16:creationId xmlns:a16="http://schemas.microsoft.com/office/drawing/2014/main" id="{2C7D00D3-8B4E-FEAF-9031-13E461CB0BEF}"/>
                </a:ext>
              </a:extLst>
            </p:cNvPr>
            <p:cNvSpPr/>
            <p:nvPr/>
          </p:nvSpPr>
          <p:spPr>
            <a:xfrm>
              <a:off x="8472042" y="2240066"/>
              <a:ext cx="165523" cy="165523"/>
            </a:xfrm>
            <a:custGeom>
              <a:avLst/>
              <a:gdLst>
                <a:gd name="connsiteX0" fmla="*/ 137726 w 137726"/>
                <a:gd name="connsiteY0" fmla="*/ 72927 h 145854"/>
                <a:gd name="connsiteX1" fmla="*/ 68863 w 137726"/>
                <a:gd name="connsiteY1" fmla="*/ 145854 h 145854"/>
                <a:gd name="connsiteX2" fmla="*/ 0 w 137726"/>
                <a:gd name="connsiteY2" fmla="*/ 72927 h 145854"/>
                <a:gd name="connsiteX3" fmla="*/ 68863 w 137726"/>
                <a:gd name="connsiteY3" fmla="*/ 0 h 145854"/>
                <a:gd name="connsiteX4" fmla="*/ 137726 w 137726"/>
                <a:gd name="connsiteY4" fmla="*/ 72927 h 145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26" h="145854" fill="none" extrusionOk="0">
                  <a:moveTo>
                    <a:pt x="137726" y="72927"/>
                  </a:moveTo>
                  <a:cubicBezTo>
                    <a:pt x="138353" y="110259"/>
                    <a:pt x="110355" y="148311"/>
                    <a:pt x="68863" y="145854"/>
                  </a:cubicBezTo>
                  <a:cubicBezTo>
                    <a:pt x="37069" y="150122"/>
                    <a:pt x="3265" y="118247"/>
                    <a:pt x="0" y="72927"/>
                  </a:cubicBezTo>
                  <a:cubicBezTo>
                    <a:pt x="7079" y="34850"/>
                    <a:pt x="32333" y="3487"/>
                    <a:pt x="68863" y="0"/>
                  </a:cubicBezTo>
                  <a:cubicBezTo>
                    <a:pt x="106772" y="3021"/>
                    <a:pt x="141281" y="34671"/>
                    <a:pt x="137726" y="72927"/>
                  </a:cubicBezTo>
                  <a:close/>
                </a:path>
                <a:path w="137726" h="145854" stroke="0" extrusionOk="0">
                  <a:moveTo>
                    <a:pt x="137726" y="72927"/>
                  </a:moveTo>
                  <a:cubicBezTo>
                    <a:pt x="131019" y="112512"/>
                    <a:pt x="105935" y="141510"/>
                    <a:pt x="68863" y="145854"/>
                  </a:cubicBezTo>
                  <a:cubicBezTo>
                    <a:pt x="23311" y="144807"/>
                    <a:pt x="-1992" y="116308"/>
                    <a:pt x="0" y="72927"/>
                  </a:cubicBezTo>
                  <a:cubicBezTo>
                    <a:pt x="2762" y="36731"/>
                    <a:pt x="34107" y="4246"/>
                    <a:pt x="68863" y="0"/>
                  </a:cubicBezTo>
                  <a:cubicBezTo>
                    <a:pt x="111098" y="4509"/>
                    <a:pt x="137868" y="34617"/>
                    <a:pt x="137726" y="7292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a:p>
          </p:txBody>
        </p:sp>
      </p:grpSp>
      <p:sp>
        <p:nvSpPr>
          <p:cNvPr id="84" name="Forme libre : forme 83">
            <a:extLst>
              <a:ext uri="{FF2B5EF4-FFF2-40B4-BE49-F238E27FC236}">
                <a16:creationId xmlns:a16="http://schemas.microsoft.com/office/drawing/2014/main" id="{2A3ECF3E-859E-93AC-C441-20A2442267D3}"/>
              </a:ext>
            </a:extLst>
          </p:cNvPr>
          <p:cNvSpPr/>
          <p:nvPr/>
        </p:nvSpPr>
        <p:spPr>
          <a:xfrm>
            <a:off x="3756660" y="2517207"/>
            <a:ext cx="1516380" cy="717154"/>
          </a:xfrm>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extrusionOk="0">
                <a:moveTo>
                  <a:pt x="0" y="8494"/>
                </a:moveTo>
                <a:cubicBezTo>
                  <a:pt x="376779" y="-12664"/>
                  <a:pt x="721722" y="16068"/>
                  <a:pt x="975360" y="99934"/>
                </a:cubicBezTo>
                <a:cubicBezTo>
                  <a:pt x="1213492" y="215362"/>
                  <a:pt x="1436625" y="619856"/>
                  <a:pt x="1516380" y="7171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2" name="Groupe 71">
            <a:extLst>
              <a:ext uri="{FF2B5EF4-FFF2-40B4-BE49-F238E27FC236}">
                <a16:creationId xmlns:a16="http://schemas.microsoft.com/office/drawing/2014/main" id="{248A308A-29B1-C845-7820-4C3201D66BC0}"/>
              </a:ext>
            </a:extLst>
          </p:cNvPr>
          <p:cNvGrpSpPr/>
          <p:nvPr/>
        </p:nvGrpSpPr>
        <p:grpSpPr>
          <a:xfrm>
            <a:off x="4734726" y="2319134"/>
            <a:ext cx="457711" cy="424762"/>
            <a:chOff x="6414441" y="2265098"/>
            <a:chExt cx="741240" cy="687881"/>
          </a:xfrm>
        </p:grpSpPr>
        <p:sp>
          <p:nvSpPr>
            <p:cNvPr id="56" name="Forme libre : forme 55">
              <a:extLst>
                <a:ext uri="{FF2B5EF4-FFF2-40B4-BE49-F238E27FC236}">
                  <a16:creationId xmlns:a16="http://schemas.microsoft.com/office/drawing/2014/main" id="{1DBAA98A-CDF8-D1E6-95DD-E42E8EFCC1BB}"/>
                </a:ext>
              </a:extLst>
            </p:cNvPr>
            <p:cNvSpPr/>
            <p:nvPr/>
          </p:nvSpPr>
          <p:spPr>
            <a:xfrm>
              <a:off x="6754374" y="2342129"/>
              <a:ext cx="46194" cy="291204"/>
            </a:xfrm>
            <a:custGeom>
              <a:avLst/>
              <a:gdLst>
                <a:gd name="connsiteX0" fmla="*/ 0 w 28525"/>
                <a:gd name="connsiteY0" fmla="*/ 0 h 179817"/>
                <a:gd name="connsiteX1" fmla="*/ 28525 w 28525"/>
                <a:gd name="connsiteY1" fmla="*/ 0 h 179817"/>
                <a:gd name="connsiteX2" fmla="*/ 28525 w 28525"/>
                <a:gd name="connsiteY2" fmla="*/ 179817 h 179817"/>
                <a:gd name="connsiteX3" fmla="*/ 0 w 28525"/>
                <a:gd name="connsiteY3" fmla="*/ 179817 h 179817"/>
                <a:gd name="connsiteX4" fmla="*/ 0 w 28525"/>
                <a:gd name="connsiteY4" fmla="*/ 0 h 17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5" h="179817" fill="none" extrusionOk="0">
                  <a:moveTo>
                    <a:pt x="0" y="0"/>
                  </a:moveTo>
                  <a:cubicBezTo>
                    <a:pt x="8401" y="-195"/>
                    <a:pt x="14949" y="1069"/>
                    <a:pt x="28525" y="0"/>
                  </a:cubicBezTo>
                  <a:cubicBezTo>
                    <a:pt x="38572" y="24548"/>
                    <a:pt x="37073" y="142523"/>
                    <a:pt x="28525" y="179817"/>
                  </a:cubicBezTo>
                  <a:cubicBezTo>
                    <a:pt x="24577" y="178036"/>
                    <a:pt x="3285" y="177599"/>
                    <a:pt x="0" y="179817"/>
                  </a:cubicBezTo>
                  <a:cubicBezTo>
                    <a:pt x="-6999" y="92227"/>
                    <a:pt x="16153" y="37419"/>
                    <a:pt x="0" y="0"/>
                  </a:cubicBezTo>
                  <a:close/>
                </a:path>
                <a:path w="28525" h="179817" stroke="0" extrusionOk="0">
                  <a:moveTo>
                    <a:pt x="0" y="0"/>
                  </a:moveTo>
                  <a:cubicBezTo>
                    <a:pt x="3627" y="-2512"/>
                    <a:pt x="18524" y="453"/>
                    <a:pt x="28525" y="0"/>
                  </a:cubicBezTo>
                  <a:cubicBezTo>
                    <a:pt x="38746" y="70364"/>
                    <a:pt x="44698" y="157949"/>
                    <a:pt x="28525" y="179817"/>
                  </a:cubicBezTo>
                  <a:cubicBezTo>
                    <a:pt x="17403" y="179707"/>
                    <a:pt x="12980" y="180124"/>
                    <a:pt x="0" y="179817"/>
                  </a:cubicBezTo>
                  <a:cubicBezTo>
                    <a:pt x="13970" y="151895"/>
                    <a:pt x="-5950" y="56443"/>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1619223469">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a:p>
          </p:txBody>
        </p:sp>
        <p:sp>
          <p:nvSpPr>
            <p:cNvPr id="57" name="Forme libre : forme 56">
              <a:extLst>
                <a:ext uri="{FF2B5EF4-FFF2-40B4-BE49-F238E27FC236}">
                  <a16:creationId xmlns:a16="http://schemas.microsoft.com/office/drawing/2014/main" id="{23830ABA-1507-E2BC-5910-8308C6BC9B0B}"/>
                </a:ext>
              </a:extLst>
            </p:cNvPr>
            <p:cNvSpPr/>
            <p:nvPr/>
          </p:nvSpPr>
          <p:spPr>
            <a:xfrm>
              <a:off x="6709621" y="2265098"/>
              <a:ext cx="135618" cy="135618"/>
            </a:xfrm>
            <a:custGeom>
              <a:avLst/>
              <a:gdLst>
                <a:gd name="connsiteX0" fmla="*/ 83743 w 83743"/>
                <a:gd name="connsiteY0" fmla="*/ 41948 h 83743"/>
                <a:gd name="connsiteX1" fmla="*/ 41795 w 83743"/>
                <a:gd name="connsiteY1" fmla="*/ 83743 h 83743"/>
                <a:gd name="connsiteX2" fmla="*/ 0 w 83743"/>
                <a:gd name="connsiteY2" fmla="*/ 41795 h 83743"/>
                <a:gd name="connsiteX3" fmla="*/ 41896 w 83743"/>
                <a:gd name="connsiteY3" fmla="*/ 0 h 83743"/>
                <a:gd name="connsiteX4" fmla="*/ 41896 w 83743"/>
                <a:gd name="connsiteY4" fmla="*/ 0 h 83743"/>
                <a:gd name="connsiteX5" fmla="*/ 83743 w 83743"/>
                <a:gd name="connsiteY5" fmla="*/ 41846 h 83743"/>
                <a:gd name="connsiteX6" fmla="*/ 83743 w 83743"/>
                <a:gd name="connsiteY6" fmla="*/ 41948 h 8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743" h="83743" fill="none" extrusionOk="0">
                  <a:moveTo>
                    <a:pt x="83743" y="41948"/>
                  </a:moveTo>
                  <a:cubicBezTo>
                    <a:pt x="81296" y="65436"/>
                    <a:pt x="63048" y="84178"/>
                    <a:pt x="41795" y="83743"/>
                  </a:cubicBezTo>
                  <a:cubicBezTo>
                    <a:pt x="18583" y="85450"/>
                    <a:pt x="-1682" y="61670"/>
                    <a:pt x="0" y="41795"/>
                  </a:cubicBezTo>
                  <a:cubicBezTo>
                    <a:pt x="-3191" y="19432"/>
                    <a:pt x="18692" y="3021"/>
                    <a:pt x="41896" y="0"/>
                  </a:cubicBezTo>
                  <a:lnTo>
                    <a:pt x="41896" y="0"/>
                  </a:lnTo>
                  <a:cubicBezTo>
                    <a:pt x="62970" y="-2707"/>
                    <a:pt x="86937" y="17015"/>
                    <a:pt x="83743" y="41846"/>
                  </a:cubicBezTo>
                  <a:cubicBezTo>
                    <a:pt x="83741" y="41895"/>
                    <a:pt x="83751" y="41906"/>
                    <a:pt x="83743" y="41948"/>
                  </a:cubicBezTo>
                  <a:close/>
                </a:path>
                <a:path w="83743" h="83743" stroke="0" extrusionOk="0">
                  <a:moveTo>
                    <a:pt x="83743" y="41948"/>
                  </a:moveTo>
                  <a:cubicBezTo>
                    <a:pt x="85530" y="61823"/>
                    <a:pt x="61659" y="85057"/>
                    <a:pt x="41795" y="83743"/>
                  </a:cubicBezTo>
                  <a:cubicBezTo>
                    <a:pt x="20312" y="86798"/>
                    <a:pt x="-825" y="67247"/>
                    <a:pt x="0" y="41795"/>
                  </a:cubicBezTo>
                  <a:cubicBezTo>
                    <a:pt x="-981" y="18376"/>
                    <a:pt x="17836" y="1"/>
                    <a:pt x="41896" y="0"/>
                  </a:cubicBezTo>
                  <a:lnTo>
                    <a:pt x="41896" y="0"/>
                  </a:lnTo>
                  <a:cubicBezTo>
                    <a:pt x="67128" y="-2918"/>
                    <a:pt x="80111" y="15970"/>
                    <a:pt x="83743" y="41846"/>
                  </a:cubicBezTo>
                  <a:cubicBezTo>
                    <a:pt x="83742" y="41896"/>
                    <a:pt x="83742" y="41904"/>
                    <a:pt x="83743" y="4194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45333059">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a:p>
          </p:txBody>
        </p:sp>
        <p:sp>
          <p:nvSpPr>
            <p:cNvPr id="58" name="Forme libre : forme 57">
              <a:extLst>
                <a:ext uri="{FF2B5EF4-FFF2-40B4-BE49-F238E27FC236}">
                  <a16:creationId xmlns:a16="http://schemas.microsoft.com/office/drawing/2014/main" id="{D763C563-416C-7139-573D-05A4AFD627A9}"/>
                </a:ext>
              </a:extLst>
            </p:cNvPr>
            <p:cNvSpPr/>
            <p:nvPr/>
          </p:nvSpPr>
          <p:spPr>
            <a:xfrm>
              <a:off x="6602582" y="2617936"/>
              <a:ext cx="260212" cy="185044"/>
            </a:xfrm>
            <a:custGeom>
              <a:avLst/>
              <a:gdLst>
                <a:gd name="connsiteX0" fmla="*/ 102272 w 160679"/>
                <a:gd name="connsiteY0" fmla="*/ 0 h 114263"/>
                <a:gd name="connsiteX1" fmla="*/ 56511 w 160679"/>
                <a:gd name="connsiteY1" fmla="*/ 0 h 114263"/>
                <a:gd name="connsiteX2" fmla="*/ 3 w 160679"/>
                <a:gd name="connsiteY2" fmla="*/ 57684 h 114263"/>
                <a:gd name="connsiteX3" fmla="*/ 47664 w 160679"/>
                <a:gd name="connsiteY3" fmla="*/ 113411 h 114263"/>
                <a:gd name="connsiteX4" fmla="*/ 48223 w 160679"/>
                <a:gd name="connsiteY4" fmla="*/ 92183 h 114263"/>
                <a:gd name="connsiteX5" fmla="*/ 21156 w 160679"/>
                <a:gd name="connsiteY5" fmla="*/ 48980 h 114263"/>
                <a:gd name="connsiteX6" fmla="*/ 56511 w 160679"/>
                <a:gd name="connsiteY6" fmla="*/ 20999 h 114263"/>
                <a:gd name="connsiteX7" fmla="*/ 102272 w 160679"/>
                <a:gd name="connsiteY7" fmla="*/ 20999 h 114263"/>
                <a:gd name="connsiteX8" fmla="*/ 138423 w 160679"/>
                <a:gd name="connsiteY8" fmla="*/ 57150 h 114263"/>
                <a:gd name="connsiteX9" fmla="*/ 102272 w 160679"/>
                <a:gd name="connsiteY9" fmla="*/ 93302 h 114263"/>
                <a:gd name="connsiteX10" fmla="*/ 89713 w 160679"/>
                <a:gd name="connsiteY10" fmla="*/ 93302 h 114263"/>
                <a:gd name="connsiteX11" fmla="*/ 87171 w 160679"/>
                <a:gd name="connsiteY11" fmla="*/ 104742 h 114263"/>
                <a:gd name="connsiteX12" fmla="*/ 88976 w 160679"/>
                <a:gd name="connsiteY12" fmla="*/ 114250 h 114263"/>
                <a:gd name="connsiteX13" fmla="*/ 102374 w 160679"/>
                <a:gd name="connsiteY13" fmla="*/ 114250 h 114263"/>
                <a:gd name="connsiteX14" fmla="*/ 160666 w 160679"/>
                <a:gd name="connsiteY14" fmla="*/ 58368 h 114263"/>
                <a:gd name="connsiteX15" fmla="*/ 104783 w 160679"/>
                <a:gd name="connsiteY15" fmla="*/ 75 h 114263"/>
                <a:gd name="connsiteX16" fmla="*/ 102374 w 160679"/>
                <a:gd name="connsiteY16" fmla="*/ 75 h 114263"/>
                <a:gd name="connsiteX17" fmla="*/ 102272 w 160679"/>
                <a:gd name="connsiteY17" fmla="*/ 0 h 1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679" h="114263" fill="none" extrusionOk="0">
                  <a:moveTo>
                    <a:pt x="102272" y="0"/>
                  </a:moveTo>
                  <a:cubicBezTo>
                    <a:pt x="90603" y="3680"/>
                    <a:pt x="62055" y="3584"/>
                    <a:pt x="56511" y="0"/>
                  </a:cubicBezTo>
                  <a:cubicBezTo>
                    <a:pt x="24302" y="4136"/>
                    <a:pt x="1050" y="27833"/>
                    <a:pt x="3" y="57684"/>
                  </a:cubicBezTo>
                  <a:cubicBezTo>
                    <a:pt x="-1753" y="85205"/>
                    <a:pt x="19996" y="112391"/>
                    <a:pt x="47664" y="113411"/>
                  </a:cubicBezTo>
                  <a:cubicBezTo>
                    <a:pt x="46982" y="106577"/>
                    <a:pt x="47035" y="98501"/>
                    <a:pt x="48223" y="92183"/>
                  </a:cubicBezTo>
                  <a:cubicBezTo>
                    <a:pt x="31669" y="86334"/>
                    <a:pt x="16640" y="68129"/>
                    <a:pt x="21156" y="48980"/>
                  </a:cubicBezTo>
                  <a:cubicBezTo>
                    <a:pt x="24806" y="35227"/>
                    <a:pt x="41745" y="22646"/>
                    <a:pt x="56511" y="20999"/>
                  </a:cubicBezTo>
                  <a:cubicBezTo>
                    <a:pt x="66319" y="18015"/>
                    <a:pt x="91424" y="22727"/>
                    <a:pt x="102272" y="20999"/>
                  </a:cubicBezTo>
                  <a:cubicBezTo>
                    <a:pt x="121337" y="21137"/>
                    <a:pt x="135216" y="35452"/>
                    <a:pt x="138423" y="57150"/>
                  </a:cubicBezTo>
                  <a:cubicBezTo>
                    <a:pt x="137724" y="77667"/>
                    <a:pt x="119489" y="91765"/>
                    <a:pt x="102272" y="93302"/>
                  </a:cubicBezTo>
                  <a:cubicBezTo>
                    <a:pt x="98754" y="93361"/>
                    <a:pt x="92398" y="93452"/>
                    <a:pt x="89713" y="93302"/>
                  </a:cubicBezTo>
                  <a:cubicBezTo>
                    <a:pt x="88295" y="97061"/>
                    <a:pt x="86787" y="101059"/>
                    <a:pt x="87171" y="104742"/>
                  </a:cubicBezTo>
                  <a:cubicBezTo>
                    <a:pt x="86876" y="108268"/>
                    <a:pt x="87954" y="111221"/>
                    <a:pt x="88976" y="114250"/>
                  </a:cubicBezTo>
                  <a:cubicBezTo>
                    <a:pt x="92472" y="114793"/>
                    <a:pt x="96724" y="114402"/>
                    <a:pt x="102374" y="114250"/>
                  </a:cubicBezTo>
                  <a:cubicBezTo>
                    <a:pt x="132319" y="111105"/>
                    <a:pt x="158867" y="89543"/>
                    <a:pt x="160666" y="58368"/>
                  </a:cubicBezTo>
                  <a:cubicBezTo>
                    <a:pt x="159913" y="27758"/>
                    <a:pt x="132913" y="3743"/>
                    <a:pt x="104783" y="75"/>
                  </a:cubicBezTo>
                  <a:cubicBezTo>
                    <a:pt x="104067" y="64"/>
                    <a:pt x="103070" y="103"/>
                    <a:pt x="102374" y="75"/>
                  </a:cubicBezTo>
                  <a:cubicBezTo>
                    <a:pt x="102368" y="60"/>
                    <a:pt x="102328" y="27"/>
                    <a:pt x="102272" y="0"/>
                  </a:cubicBezTo>
                  <a:close/>
                </a:path>
                <a:path w="160679" h="114263" stroke="0" extrusionOk="0">
                  <a:moveTo>
                    <a:pt x="102272" y="0"/>
                  </a:moveTo>
                  <a:cubicBezTo>
                    <a:pt x="80882" y="360"/>
                    <a:pt x="68457" y="-1594"/>
                    <a:pt x="56511" y="0"/>
                  </a:cubicBezTo>
                  <a:cubicBezTo>
                    <a:pt x="26856" y="2624"/>
                    <a:pt x="4842" y="29532"/>
                    <a:pt x="3" y="57684"/>
                  </a:cubicBezTo>
                  <a:cubicBezTo>
                    <a:pt x="-1382" y="81227"/>
                    <a:pt x="23827" y="105824"/>
                    <a:pt x="47664" y="113411"/>
                  </a:cubicBezTo>
                  <a:cubicBezTo>
                    <a:pt x="46616" y="105796"/>
                    <a:pt x="46718" y="97918"/>
                    <a:pt x="48223" y="92183"/>
                  </a:cubicBezTo>
                  <a:cubicBezTo>
                    <a:pt x="27872" y="90820"/>
                    <a:pt x="18947" y="68561"/>
                    <a:pt x="21156" y="48980"/>
                  </a:cubicBezTo>
                  <a:cubicBezTo>
                    <a:pt x="22763" y="32166"/>
                    <a:pt x="39912" y="20881"/>
                    <a:pt x="56511" y="20999"/>
                  </a:cubicBezTo>
                  <a:cubicBezTo>
                    <a:pt x="67623" y="17971"/>
                    <a:pt x="93942" y="23215"/>
                    <a:pt x="102272" y="20999"/>
                  </a:cubicBezTo>
                  <a:cubicBezTo>
                    <a:pt x="122231" y="23680"/>
                    <a:pt x="140298" y="38108"/>
                    <a:pt x="138423" y="57150"/>
                  </a:cubicBezTo>
                  <a:cubicBezTo>
                    <a:pt x="138764" y="75827"/>
                    <a:pt x="121672" y="92685"/>
                    <a:pt x="102272" y="93302"/>
                  </a:cubicBezTo>
                  <a:cubicBezTo>
                    <a:pt x="96922" y="92561"/>
                    <a:pt x="91337" y="92602"/>
                    <a:pt x="89713" y="93302"/>
                  </a:cubicBezTo>
                  <a:cubicBezTo>
                    <a:pt x="88553" y="97258"/>
                    <a:pt x="86981" y="100787"/>
                    <a:pt x="87171" y="104742"/>
                  </a:cubicBezTo>
                  <a:cubicBezTo>
                    <a:pt x="86661" y="108080"/>
                    <a:pt x="87900" y="111410"/>
                    <a:pt x="88976" y="114250"/>
                  </a:cubicBezTo>
                  <a:cubicBezTo>
                    <a:pt x="92822" y="113111"/>
                    <a:pt x="98841" y="115103"/>
                    <a:pt x="102374" y="114250"/>
                  </a:cubicBezTo>
                  <a:cubicBezTo>
                    <a:pt x="138248" y="114099"/>
                    <a:pt x="159609" y="88899"/>
                    <a:pt x="160666" y="58368"/>
                  </a:cubicBezTo>
                  <a:cubicBezTo>
                    <a:pt x="160188" y="26757"/>
                    <a:pt x="134886" y="-644"/>
                    <a:pt x="104783" y="75"/>
                  </a:cubicBezTo>
                  <a:cubicBezTo>
                    <a:pt x="103992" y="-52"/>
                    <a:pt x="103104" y="169"/>
                    <a:pt x="102374" y="75"/>
                  </a:cubicBezTo>
                  <a:cubicBezTo>
                    <a:pt x="102348" y="66"/>
                    <a:pt x="102286" y="10"/>
                    <a:pt x="102272" y="0"/>
                  </a:cubicBezTo>
                  <a:close/>
                </a:path>
              </a:pathLst>
            </a:custGeom>
            <a:gradFill>
              <a:gsLst>
                <a:gs pos="23000">
                  <a:srgbClr val="5EA0EF"/>
                </a:gs>
                <a:gs pos="32000">
                  <a:srgbClr val="5B9FEE"/>
                </a:gs>
                <a:gs pos="48000">
                  <a:srgbClr val="509AEB"/>
                </a:gs>
                <a:gs pos="57000">
                  <a:srgbClr val="3F92E6"/>
                </a:gs>
                <a:gs pos="75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4198521216">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212" h="185044">
                          <a:moveTo>
                            <a:pt x="165626" y="0"/>
                          </a:moveTo>
                          <a:lnTo>
                            <a:pt x="91517" y="0"/>
                          </a:lnTo>
                          <a:cubicBezTo>
                            <a:pt x="40450" y="527"/>
                            <a:pt x="-522" y="42353"/>
                            <a:pt x="5" y="93418"/>
                          </a:cubicBezTo>
                          <a:cubicBezTo>
                            <a:pt x="467" y="138228"/>
                            <a:pt x="32993" y="176258"/>
                            <a:pt x="77190" y="183665"/>
                          </a:cubicBezTo>
                          <a:cubicBezTo>
                            <a:pt x="75493" y="172240"/>
                            <a:pt x="75799" y="160605"/>
                            <a:pt x="78095" y="149287"/>
                          </a:cubicBezTo>
                          <a:cubicBezTo>
                            <a:pt x="46671" y="142070"/>
                            <a:pt x="27046" y="110747"/>
                            <a:pt x="34262" y="79321"/>
                          </a:cubicBezTo>
                          <a:cubicBezTo>
                            <a:pt x="40382" y="52675"/>
                            <a:pt x="64176" y="33843"/>
                            <a:pt x="91517" y="34007"/>
                          </a:cubicBezTo>
                          <a:lnTo>
                            <a:pt x="165626" y="34007"/>
                          </a:lnTo>
                          <a:cubicBezTo>
                            <a:pt x="197959" y="34007"/>
                            <a:pt x="224171" y="60221"/>
                            <a:pt x="224171" y="92553"/>
                          </a:cubicBezTo>
                          <a:cubicBezTo>
                            <a:pt x="224171" y="124885"/>
                            <a:pt x="197959" y="151099"/>
                            <a:pt x="165626" y="151099"/>
                          </a:cubicBezTo>
                          <a:lnTo>
                            <a:pt x="145287" y="151099"/>
                          </a:lnTo>
                          <a:cubicBezTo>
                            <a:pt x="142595" y="156904"/>
                            <a:pt x="141190" y="163224"/>
                            <a:pt x="141170" y="169626"/>
                          </a:cubicBezTo>
                          <a:cubicBezTo>
                            <a:pt x="141171" y="174896"/>
                            <a:pt x="142163" y="180120"/>
                            <a:pt x="144093" y="185024"/>
                          </a:cubicBezTo>
                          <a:lnTo>
                            <a:pt x="165790" y="185024"/>
                          </a:lnTo>
                          <a:cubicBezTo>
                            <a:pt x="216849" y="186102"/>
                            <a:pt x="259113" y="145582"/>
                            <a:pt x="260192" y="94525"/>
                          </a:cubicBezTo>
                          <a:cubicBezTo>
                            <a:pt x="261271" y="43464"/>
                            <a:pt x="220751" y="1201"/>
                            <a:pt x="169692" y="123"/>
                          </a:cubicBezTo>
                          <a:cubicBezTo>
                            <a:pt x="168392" y="96"/>
                            <a:pt x="167091" y="96"/>
                            <a:pt x="165790" y="123"/>
                          </a:cubicBezTo>
                          <a:close/>
                        </a:path>
                      </a:pathLst>
                    </a:custGeom>
                    <ask:type>
                      <ask:lineSketchCurved/>
                    </ask:type>
                  </ask:lineSketchStyleProps>
                </a:ext>
              </a:extLst>
            </a:ln>
          </p:spPr>
          <p:txBody>
            <a:bodyPr rtlCol="0" anchor="ctr"/>
            <a:lstStyle/>
            <a:p>
              <a:endParaRPr lang="fr-FR"/>
            </a:p>
          </p:txBody>
        </p:sp>
        <p:sp>
          <p:nvSpPr>
            <p:cNvPr id="59" name="Forme libre : forme 58">
              <a:extLst>
                <a:ext uri="{FF2B5EF4-FFF2-40B4-BE49-F238E27FC236}">
                  <a16:creationId xmlns:a16="http://schemas.microsoft.com/office/drawing/2014/main" id="{BF3D3785-1181-3A9C-9891-3980F2226995}"/>
                </a:ext>
              </a:extLst>
            </p:cNvPr>
            <p:cNvSpPr/>
            <p:nvPr/>
          </p:nvSpPr>
          <p:spPr>
            <a:xfrm>
              <a:off x="6696173" y="2694844"/>
              <a:ext cx="256144" cy="184900"/>
            </a:xfrm>
            <a:custGeom>
              <a:avLst/>
              <a:gdLst>
                <a:gd name="connsiteX0" fmla="*/ 110427 w 158167"/>
                <a:gd name="connsiteY0" fmla="*/ 839 h 114175"/>
                <a:gd name="connsiteX1" fmla="*/ 111088 w 158167"/>
                <a:gd name="connsiteY1" fmla="*/ 9584 h 114175"/>
                <a:gd name="connsiteX2" fmla="*/ 109842 w 158167"/>
                <a:gd name="connsiteY2" fmla="*/ 22067 h 114175"/>
                <a:gd name="connsiteX3" fmla="*/ 136907 w 158167"/>
                <a:gd name="connsiteY3" fmla="*/ 65271 h 114175"/>
                <a:gd name="connsiteX4" fmla="*/ 101580 w 158167"/>
                <a:gd name="connsiteY4" fmla="*/ 93251 h 114175"/>
                <a:gd name="connsiteX5" fmla="*/ 55819 w 158167"/>
                <a:gd name="connsiteY5" fmla="*/ 93251 h 114175"/>
                <a:gd name="connsiteX6" fmla="*/ 20613 w 158167"/>
                <a:gd name="connsiteY6" fmla="*/ 56129 h 114175"/>
                <a:gd name="connsiteX7" fmla="*/ 55819 w 158167"/>
                <a:gd name="connsiteY7" fmla="*/ 20923 h 114175"/>
                <a:gd name="connsiteX8" fmla="*/ 68378 w 158167"/>
                <a:gd name="connsiteY8" fmla="*/ 20923 h 114175"/>
                <a:gd name="connsiteX9" fmla="*/ 70920 w 158167"/>
                <a:gd name="connsiteY9" fmla="*/ 9508 h 114175"/>
                <a:gd name="connsiteX10" fmla="*/ 69115 w 158167"/>
                <a:gd name="connsiteY10" fmla="*/ 0 h 114175"/>
                <a:gd name="connsiteX11" fmla="*/ 55895 w 158167"/>
                <a:gd name="connsiteY11" fmla="*/ 0 h 114175"/>
                <a:gd name="connsiteX12" fmla="*/ 12 w 158167"/>
                <a:gd name="connsiteY12" fmla="*/ 58292 h 114175"/>
                <a:gd name="connsiteX13" fmla="*/ 55895 w 158167"/>
                <a:gd name="connsiteY13" fmla="*/ 114175 h 114175"/>
                <a:gd name="connsiteX14" fmla="*/ 101656 w 158167"/>
                <a:gd name="connsiteY14" fmla="*/ 114175 h 114175"/>
                <a:gd name="connsiteX15" fmla="*/ 158164 w 158167"/>
                <a:gd name="connsiteY15" fmla="*/ 56490 h 114175"/>
                <a:gd name="connsiteX16" fmla="*/ 110503 w 158167"/>
                <a:gd name="connsiteY16" fmla="*/ 762 h 114175"/>
                <a:gd name="connsiteX17" fmla="*/ 110427 w 158167"/>
                <a:gd name="connsiteY17" fmla="*/ 839 h 11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8167" h="114175" fill="none" extrusionOk="0">
                  <a:moveTo>
                    <a:pt x="110427" y="839"/>
                  </a:moveTo>
                  <a:cubicBezTo>
                    <a:pt x="110465" y="3538"/>
                    <a:pt x="111067" y="6202"/>
                    <a:pt x="111088" y="9584"/>
                  </a:cubicBezTo>
                  <a:cubicBezTo>
                    <a:pt x="110705" y="13507"/>
                    <a:pt x="110252" y="18034"/>
                    <a:pt x="109842" y="22067"/>
                  </a:cubicBezTo>
                  <a:cubicBezTo>
                    <a:pt x="128529" y="24453"/>
                    <a:pt x="140688" y="45604"/>
                    <a:pt x="136907" y="65271"/>
                  </a:cubicBezTo>
                  <a:cubicBezTo>
                    <a:pt x="133937" y="82907"/>
                    <a:pt x="115907" y="94826"/>
                    <a:pt x="101580" y="93251"/>
                  </a:cubicBezTo>
                  <a:cubicBezTo>
                    <a:pt x="92435" y="92306"/>
                    <a:pt x="64515" y="95357"/>
                    <a:pt x="55819" y="93251"/>
                  </a:cubicBezTo>
                  <a:cubicBezTo>
                    <a:pt x="34079" y="90852"/>
                    <a:pt x="17963" y="75239"/>
                    <a:pt x="20613" y="56129"/>
                  </a:cubicBezTo>
                  <a:cubicBezTo>
                    <a:pt x="22385" y="37830"/>
                    <a:pt x="38148" y="22515"/>
                    <a:pt x="55819" y="20923"/>
                  </a:cubicBezTo>
                  <a:cubicBezTo>
                    <a:pt x="60330" y="20543"/>
                    <a:pt x="64038" y="21505"/>
                    <a:pt x="68378" y="20923"/>
                  </a:cubicBezTo>
                  <a:cubicBezTo>
                    <a:pt x="69747" y="17311"/>
                    <a:pt x="70627" y="12906"/>
                    <a:pt x="70920" y="9508"/>
                  </a:cubicBezTo>
                  <a:cubicBezTo>
                    <a:pt x="70856" y="6299"/>
                    <a:pt x="70580" y="2946"/>
                    <a:pt x="69115" y="0"/>
                  </a:cubicBezTo>
                  <a:cubicBezTo>
                    <a:pt x="63763" y="-775"/>
                    <a:pt x="58623" y="-429"/>
                    <a:pt x="55895" y="0"/>
                  </a:cubicBezTo>
                  <a:cubicBezTo>
                    <a:pt x="22482" y="4020"/>
                    <a:pt x="1983" y="28009"/>
                    <a:pt x="12" y="58292"/>
                  </a:cubicBezTo>
                  <a:cubicBezTo>
                    <a:pt x="12" y="89347"/>
                    <a:pt x="24042" y="116070"/>
                    <a:pt x="55895" y="114175"/>
                  </a:cubicBezTo>
                  <a:cubicBezTo>
                    <a:pt x="60960" y="115994"/>
                    <a:pt x="86954" y="111249"/>
                    <a:pt x="101656" y="114175"/>
                  </a:cubicBezTo>
                  <a:cubicBezTo>
                    <a:pt x="132019" y="115622"/>
                    <a:pt x="160978" y="84565"/>
                    <a:pt x="158164" y="56490"/>
                  </a:cubicBezTo>
                  <a:cubicBezTo>
                    <a:pt x="157939" y="31331"/>
                    <a:pt x="138632" y="3647"/>
                    <a:pt x="110503" y="762"/>
                  </a:cubicBezTo>
                  <a:cubicBezTo>
                    <a:pt x="110476" y="787"/>
                    <a:pt x="110451" y="808"/>
                    <a:pt x="110427" y="839"/>
                  </a:cubicBezTo>
                  <a:close/>
                </a:path>
                <a:path w="158167" h="114175" stroke="0" extrusionOk="0">
                  <a:moveTo>
                    <a:pt x="110427" y="839"/>
                  </a:moveTo>
                  <a:cubicBezTo>
                    <a:pt x="110837" y="3773"/>
                    <a:pt x="110677" y="6795"/>
                    <a:pt x="111088" y="9584"/>
                  </a:cubicBezTo>
                  <a:cubicBezTo>
                    <a:pt x="111695" y="13303"/>
                    <a:pt x="111301" y="18106"/>
                    <a:pt x="109842" y="22067"/>
                  </a:cubicBezTo>
                  <a:cubicBezTo>
                    <a:pt x="129225" y="28555"/>
                    <a:pt x="139448" y="45163"/>
                    <a:pt x="136907" y="65271"/>
                  </a:cubicBezTo>
                  <a:cubicBezTo>
                    <a:pt x="130383" y="81752"/>
                    <a:pt x="120815" y="94784"/>
                    <a:pt x="101580" y="93251"/>
                  </a:cubicBezTo>
                  <a:cubicBezTo>
                    <a:pt x="89003" y="93962"/>
                    <a:pt x="63659" y="93412"/>
                    <a:pt x="55819" y="93251"/>
                  </a:cubicBezTo>
                  <a:cubicBezTo>
                    <a:pt x="37531" y="90669"/>
                    <a:pt x="22139" y="73087"/>
                    <a:pt x="20613" y="56129"/>
                  </a:cubicBezTo>
                  <a:cubicBezTo>
                    <a:pt x="24344" y="36879"/>
                    <a:pt x="36356" y="21496"/>
                    <a:pt x="55819" y="20923"/>
                  </a:cubicBezTo>
                  <a:cubicBezTo>
                    <a:pt x="58570" y="20991"/>
                    <a:pt x="62234" y="21479"/>
                    <a:pt x="68378" y="20923"/>
                  </a:cubicBezTo>
                  <a:cubicBezTo>
                    <a:pt x="70712" y="17579"/>
                    <a:pt x="70870" y="13481"/>
                    <a:pt x="70920" y="9508"/>
                  </a:cubicBezTo>
                  <a:cubicBezTo>
                    <a:pt x="70906" y="6328"/>
                    <a:pt x="69739" y="3017"/>
                    <a:pt x="69115" y="0"/>
                  </a:cubicBezTo>
                  <a:cubicBezTo>
                    <a:pt x="66045" y="200"/>
                    <a:pt x="62185" y="526"/>
                    <a:pt x="55895" y="0"/>
                  </a:cubicBezTo>
                  <a:cubicBezTo>
                    <a:pt x="24287" y="-1092"/>
                    <a:pt x="-2278" y="29751"/>
                    <a:pt x="12" y="58292"/>
                  </a:cubicBezTo>
                  <a:cubicBezTo>
                    <a:pt x="681" y="89547"/>
                    <a:pt x="28003" y="108661"/>
                    <a:pt x="55895" y="114175"/>
                  </a:cubicBezTo>
                  <a:cubicBezTo>
                    <a:pt x="76044" y="114222"/>
                    <a:pt x="93859" y="110796"/>
                    <a:pt x="101656" y="114175"/>
                  </a:cubicBezTo>
                  <a:cubicBezTo>
                    <a:pt x="136924" y="118809"/>
                    <a:pt x="158081" y="89515"/>
                    <a:pt x="158164" y="56490"/>
                  </a:cubicBezTo>
                  <a:cubicBezTo>
                    <a:pt x="160998" y="29901"/>
                    <a:pt x="138397" y="8223"/>
                    <a:pt x="110503" y="762"/>
                  </a:cubicBezTo>
                  <a:cubicBezTo>
                    <a:pt x="110485" y="786"/>
                    <a:pt x="110452" y="812"/>
                    <a:pt x="110427" y="839"/>
                  </a:cubicBezTo>
                  <a:close/>
                </a:path>
              </a:pathLst>
            </a:custGeom>
            <a:gradFill>
              <a:gsLst>
                <a:gs pos="2000">
                  <a:srgbClr val="5EA0EF"/>
                </a:gs>
                <a:gs pos="14000">
                  <a:srgbClr val="5B9FEE"/>
                </a:gs>
                <a:gs pos="23000">
                  <a:srgbClr val="5B9FEE"/>
                </a:gs>
                <a:gs pos="34000">
                  <a:srgbClr val="509AEB"/>
                </a:gs>
                <a:gs pos="44000">
                  <a:srgbClr val="3F92E6"/>
                </a:gs>
                <a:gs pos="63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1225516571">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144" h="184900">
                          <a:moveTo>
                            <a:pt x="178832" y="1359"/>
                          </a:moveTo>
                          <a:cubicBezTo>
                            <a:pt x="179499" y="6052"/>
                            <a:pt x="179853" y="10783"/>
                            <a:pt x="179903" y="15522"/>
                          </a:cubicBezTo>
                          <a:cubicBezTo>
                            <a:pt x="179952" y="22311"/>
                            <a:pt x="179277" y="29088"/>
                            <a:pt x="177885" y="35737"/>
                          </a:cubicBezTo>
                          <a:cubicBezTo>
                            <a:pt x="209312" y="42954"/>
                            <a:pt x="228934" y="74281"/>
                            <a:pt x="221716" y="105703"/>
                          </a:cubicBezTo>
                          <a:cubicBezTo>
                            <a:pt x="215602" y="132337"/>
                            <a:pt x="191830" y="151164"/>
                            <a:pt x="164505" y="151016"/>
                          </a:cubicBezTo>
                          <a:lnTo>
                            <a:pt x="90397" y="151016"/>
                          </a:lnTo>
                          <a:cubicBezTo>
                            <a:pt x="58051" y="150160"/>
                            <a:pt x="32526" y="123242"/>
                            <a:pt x="33383" y="90898"/>
                          </a:cubicBezTo>
                          <a:cubicBezTo>
                            <a:pt x="34209" y="59756"/>
                            <a:pt x="59257" y="34711"/>
                            <a:pt x="90397" y="33884"/>
                          </a:cubicBezTo>
                          <a:lnTo>
                            <a:pt x="110735" y="33884"/>
                          </a:lnTo>
                          <a:cubicBezTo>
                            <a:pt x="113468" y="28108"/>
                            <a:pt x="114874" y="21788"/>
                            <a:pt x="114852" y="15398"/>
                          </a:cubicBezTo>
                          <a:cubicBezTo>
                            <a:pt x="114855" y="10128"/>
                            <a:pt x="113863" y="4903"/>
                            <a:pt x="111929" y="0"/>
                          </a:cubicBezTo>
                          <a:lnTo>
                            <a:pt x="90520" y="0"/>
                          </a:lnTo>
                          <a:cubicBezTo>
                            <a:pt x="39461" y="1079"/>
                            <a:pt x="-1056" y="43341"/>
                            <a:pt x="21" y="94402"/>
                          </a:cubicBezTo>
                          <a:cubicBezTo>
                            <a:pt x="1066" y="143943"/>
                            <a:pt x="40978" y="183854"/>
                            <a:pt x="90520" y="184900"/>
                          </a:cubicBezTo>
                          <a:lnTo>
                            <a:pt x="164628" y="184900"/>
                          </a:lnTo>
                          <a:cubicBezTo>
                            <a:pt x="215697" y="184373"/>
                            <a:pt x="256667" y="142547"/>
                            <a:pt x="256140" y="91483"/>
                          </a:cubicBezTo>
                          <a:cubicBezTo>
                            <a:pt x="255679" y="46672"/>
                            <a:pt x="223153" y="8642"/>
                            <a:pt x="178956" y="1235"/>
                          </a:cubicBezTo>
                          <a:close/>
                        </a:path>
                      </a:pathLst>
                    </a:custGeom>
                    <ask:type>
                      <ask:lineSketchCurved/>
                    </ask:type>
                  </ask:lineSketchStyleProps>
                </a:ext>
              </a:extLst>
            </a:ln>
          </p:spPr>
          <p:txBody>
            <a:bodyPr rtlCol="0" anchor="ctr"/>
            <a:lstStyle/>
            <a:p>
              <a:endParaRPr lang="fr-FR"/>
            </a:p>
          </p:txBody>
        </p:sp>
        <p:sp>
          <p:nvSpPr>
            <p:cNvPr id="60" name="Forme libre : forme 59">
              <a:extLst>
                <a:ext uri="{FF2B5EF4-FFF2-40B4-BE49-F238E27FC236}">
                  <a16:creationId xmlns:a16="http://schemas.microsoft.com/office/drawing/2014/main" id="{D108A147-D370-D87E-B921-286FC41DFA55}"/>
                </a:ext>
              </a:extLst>
            </p:cNvPr>
            <p:cNvSpPr/>
            <p:nvPr/>
          </p:nvSpPr>
          <p:spPr>
            <a:xfrm>
              <a:off x="6414441" y="2696490"/>
              <a:ext cx="233142" cy="242748"/>
            </a:xfrm>
            <a:custGeom>
              <a:avLst/>
              <a:gdLst>
                <a:gd name="connsiteX0" fmla="*/ 141976 w 143964"/>
                <a:gd name="connsiteY0" fmla="*/ 137207 h 149895"/>
                <a:gd name="connsiteX1" fmla="*/ 131502 w 143964"/>
                <a:gd name="connsiteY1" fmla="*/ 147757 h 149895"/>
                <a:gd name="connsiteX2" fmla="*/ 121435 w 143964"/>
                <a:gd name="connsiteY2" fmla="*/ 147859 h 149895"/>
                <a:gd name="connsiteX3" fmla="*/ 121332 w 143964"/>
                <a:gd name="connsiteY3" fmla="*/ 147757 h 149895"/>
                <a:gd name="connsiteX4" fmla="*/ 4208 w 143964"/>
                <a:gd name="connsiteY4" fmla="*/ 30812 h 149895"/>
                <a:gd name="connsiteX5" fmla="*/ 4208 w 143964"/>
                <a:gd name="connsiteY5" fmla="*/ 10474 h 149895"/>
                <a:gd name="connsiteX6" fmla="*/ 14784 w 143964"/>
                <a:gd name="connsiteY6" fmla="*/ 0 h 149895"/>
                <a:gd name="connsiteX7" fmla="*/ 141900 w 143964"/>
                <a:gd name="connsiteY7" fmla="*/ 126911 h 149895"/>
                <a:gd name="connsiteX8" fmla="*/ 141917 w 143964"/>
                <a:gd name="connsiteY8" fmla="*/ 136833 h 149895"/>
                <a:gd name="connsiteX9" fmla="*/ 141900 w 143964"/>
                <a:gd name="connsiteY9" fmla="*/ 136851 h 149895"/>
                <a:gd name="connsiteX10" fmla="*/ 141900 w 143964"/>
                <a:gd name="connsiteY10" fmla="*/ 136851 h 149895"/>
                <a:gd name="connsiteX11" fmla="*/ 141976 w 143964"/>
                <a:gd name="connsiteY11" fmla="*/ 137207 h 14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64" h="149895" fill="none" extrusionOk="0">
                  <a:moveTo>
                    <a:pt x="141976" y="137207"/>
                  </a:moveTo>
                  <a:cubicBezTo>
                    <a:pt x="137090" y="141168"/>
                    <a:pt x="133260" y="147308"/>
                    <a:pt x="131502" y="147757"/>
                  </a:cubicBezTo>
                  <a:cubicBezTo>
                    <a:pt x="129281" y="150782"/>
                    <a:pt x="123810" y="150493"/>
                    <a:pt x="121435" y="147859"/>
                  </a:cubicBezTo>
                  <a:cubicBezTo>
                    <a:pt x="121396" y="147828"/>
                    <a:pt x="121371" y="147798"/>
                    <a:pt x="121332" y="147757"/>
                  </a:cubicBezTo>
                  <a:cubicBezTo>
                    <a:pt x="77843" y="109395"/>
                    <a:pt x="23172" y="44579"/>
                    <a:pt x="4208" y="30812"/>
                  </a:cubicBezTo>
                  <a:cubicBezTo>
                    <a:pt x="-2806" y="25065"/>
                    <a:pt x="-1345" y="15990"/>
                    <a:pt x="4208" y="10474"/>
                  </a:cubicBezTo>
                  <a:cubicBezTo>
                    <a:pt x="6324" y="7279"/>
                    <a:pt x="10843" y="2988"/>
                    <a:pt x="14784" y="0"/>
                  </a:cubicBezTo>
                  <a:cubicBezTo>
                    <a:pt x="76495" y="57415"/>
                    <a:pt x="100568" y="106638"/>
                    <a:pt x="141900" y="126911"/>
                  </a:cubicBezTo>
                  <a:cubicBezTo>
                    <a:pt x="144204" y="130128"/>
                    <a:pt x="144460" y="133370"/>
                    <a:pt x="141917" y="136833"/>
                  </a:cubicBezTo>
                  <a:cubicBezTo>
                    <a:pt x="141910" y="136836"/>
                    <a:pt x="141906" y="136847"/>
                    <a:pt x="141900" y="136851"/>
                  </a:cubicBezTo>
                  <a:lnTo>
                    <a:pt x="141900" y="136851"/>
                  </a:lnTo>
                  <a:cubicBezTo>
                    <a:pt x="141924" y="136969"/>
                    <a:pt x="141951" y="137094"/>
                    <a:pt x="141976" y="137207"/>
                  </a:cubicBezTo>
                  <a:close/>
                </a:path>
                <a:path w="143964" h="149895" stroke="0" extrusionOk="0">
                  <a:moveTo>
                    <a:pt x="141976" y="137207"/>
                  </a:moveTo>
                  <a:cubicBezTo>
                    <a:pt x="138536" y="140994"/>
                    <a:pt x="134785" y="142597"/>
                    <a:pt x="131502" y="147757"/>
                  </a:cubicBezTo>
                  <a:cubicBezTo>
                    <a:pt x="129096" y="150129"/>
                    <a:pt x="124137" y="151209"/>
                    <a:pt x="121435" y="147859"/>
                  </a:cubicBezTo>
                  <a:cubicBezTo>
                    <a:pt x="121409" y="147830"/>
                    <a:pt x="121359" y="147790"/>
                    <a:pt x="121332" y="147757"/>
                  </a:cubicBezTo>
                  <a:cubicBezTo>
                    <a:pt x="65768" y="94613"/>
                    <a:pt x="23845" y="67702"/>
                    <a:pt x="4208" y="30812"/>
                  </a:cubicBezTo>
                  <a:cubicBezTo>
                    <a:pt x="-2290" y="24220"/>
                    <a:pt x="-2473" y="15870"/>
                    <a:pt x="4208" y="10474"/>
                  </a:cubicBezTo>
                  <a:cubicBezTo>
                    <a:pt x="7125" y="6488"/>
                    <a:pt x="13278" y="1664"/>
                    <a:pt x="14784" y="0"/>
                  </a:cubicBezTo>
                  <a:cubicBezTo>
                    <a:pt x="27371" y="25176"/>
                    <a:pt x="100181" y="101574"/>
                    <a:pt x="141900" y="126911"/>
                  </a:cubicBezTo>
                  <a:cubicBezTo>
                    <a:pt x="144515" y="129218"/>
                    <a:pt x="144673" y="134285"/>
                    <a:pt x="141917" y="136833"/>
                  </a:cubicBezTo>
                  <a:cubicBezTo>
                    <a:pt x="141912" y="136839"/>
                    <a:pt x="141904" y="136847"/>
                    <a:pt x="141900" y="136851"/>
                  </a:cubicBezTo>
                  <a:lnTo>
                    <a:pt x="141900" y="136851"/>
                  </a:lnTo>
                  <a:cubicBezTo>
                    <a:pt x="141935" y="136963"/>
                    <a:pt x="141947" y="137101"/>
                    <a:pt x="141976" y="137207"/>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728700926">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a:p>
          </p:txBody>
        </p:sp>
        <p:sp>
          <p:nvSpPr>
            <p:cNvPr id="61" name="Forme libre : forme 60">
              <a:extLst>
                <a:ext uri="{FF2B5EF4-FFF2-40B4-BE49-F238E27FC236}">
                  <a16:creationId xmlns:a16="http://schemas.microsoft.com/office/drawing/2014/main" id="{7FB9F936-186D-EBCD-E834-A5D3BA6A2ED7}"/>
                </a:ext>
              </a:extLst>
            </p:cNvPr>
            <p:cNvSpPr/>
            <p:nvPr/>
          </p:nvSpPr>
          <p:spPr>
            <a:xfrm>
              <a:off x="6414564" y="2523961"/>
              <a:ext cx="231660" cy="241738"/>
            </a:xfrm>
            <a:custGeom>
              <a:avLst/>
              <a:gdLst>
                <a:gd name="connsiteX0" fmla="*/ 129239 w 143049"/>
                <a:gd name="connsiteY0" fmla="*/ 2098 h 149272"/>
                <a:gd name="connsiteX1" fmla="*/ 140934 w 143049"/>
                <a:gd name="connsiteY1" fmla="*/ 13792 h 149272"/>
                <a:gd name="connsiteX2" fmla="*/ 140964 w 143049"/>
                <a:gd name="connsiteY2" fmla="*/ 23931 h 149272"/>
                <a:gd name="connsiteX3" fmla="*/ 140934 w 143049"/>
                <a:gd name="connsiteY3" fmla="*/ 23961 h 149272"/>
                <a:gd name="connsiteX4" fmla="*/ 15928 w 143049"/>
                <a:gd name="connsiteY4" fmla="*/ 149272 h 149272"/>
                <a:gd name="connsiteX5" fmla="*/ 4208 w 143049"/>
                <a:gd name="connsiteY5" fmla="*/ 137653 h 149272"/>
                <a:gd name="connsiteX6" fmla="*/ 4208 w 143049"/>
                <a:gd name="connsiteY6" fmla="*/ 117315 h 149272"/>
                <a:gd name="connsiteX7" fmla="*/ 119146 w 143049"/>
                <a:gd name="connsiteY7" fmla="*/ 2098 h 149272"/>
                <a:gd name="connsiteX8" fmla="*/ 129213 w 143049"/>
                <a:gd name="connsiteY8" fmla="*/ 2072 h 149272"/>
                <a:gd name="connsiteX9" fmla="*/ 129239 w 143049"/>
                <a:gd name="connsiteY9" fmla="*/ 2098 h 1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049" h="149272" fill="none" extrusionOk="0">
                  <a:moveTo>
                    <a:pt x="129239" y="2098"/>
                  </a:moveTo>
                  <a:cubicBezTo>
                    <a:pt x="133239" y="6564"/>
                    <a:pt x="136074" y="7438"/>
                    <a:pt x="140934" y="13792"/>
                  </a:cubicBezTo>
                  <a:cubicBezTo>
                    <a:pt x="144301" y="17113"/>
                    <a:pt x="143395" y="21571"/>
                    <a:pt x="140964" y="23931"/>
                  </a:cubicBezTo>
                  <a:cubicBezTo>
                    <a:pt x="140960" y="23935"/>
                    <a:pt x="140941" y="23957"/>
                    <a:pt x="140934" y="23961"/>
                  </a:cubicBezTo>
                  <a:cubicBezTo>
                    <a:pt x="116602" y="58882"/>
                    <a:pt x="78659" y="101476"/>
                    <a:pt x="15928" y="149272"/>
                  </a:cubicBezTo>
                  <a:cubicBezTo>
                    <a:pt x="14699" y="146783"/>
                    <a:pt x="5244" y="139430"/>
                    <a:pt x="4208" y="137653"/>
                  </a:cubicBezTo>
                  <a:cubicBezTo>
                    <a:pt x="-1811" y="131794"/>
                    <a:pt x="-2616" y="122860"/>
                    <a:pt x="4208" y="117315"/>
                  </a:cubicBezTo>
                  <a:cubicBezTo>
                    <a:pt x="29352" y="78485"/>
                    <a:pt x="93715" y="39865"/>
                    <a:pt x="119146" y="2098"/>
                  </a:cubicBezTo>
                  <a:cubicBezTo>
                    <a:pt x="121923" y="-642"/>
                    <a:pt x="126621" y="-284"/>
                    <a:pt x="129213" y="2072"/>
                  </a:cubicBezTo>
                  <a:cubicBezTo>
                    <a:pt x="129223" y="2082"/>
                    <a:pt x="129233" y="2095"/>
                    <a:pt x="129239" y="2098"/>
                  </a:cubicBezTo>
                  <a:close/>
                </a:path>
                <a:path w="143049" h="149272" stroke="0" extrusionOk="0">
                  <a:moveTo>
                    <a:pt x="129239" y="2098"/>
                  </a:moveTo>
                  <a:cubicBezTo>
                    <a:pt x="132275" y="4792"/>
                    <a:pt x="135103" y="9954"/>
                    <a:pt x="140934" y="13792"/>
                  </a:cubicBezTo>
                  <a:cubicBezTo>
                    <a:pt x="143681" y="15857"/>
                    <a:pt x="143664" y="21525"/>
                    <a:pt x="140964" y="23931"/>
                  </a:cubicBezTo>
                  <a:cubicBezTo>
                    <a:pt x="140953" y="23945"/>
                    <a:pt x="140949" y="23949"/>
                    <a:pt x="140934" y="23961"/>
                  </a:cubicBezTo>
                  <a:cubicBezTo>
                    <a:pt x="105964" y="37186"/>
                    <a:pt x="74181" y="92594"/>
                    <a:pt x="15928" y="149272"/>
                  </a:cubicBezTo>
                  <a:cubicBezTo>
                    <a:pt x="12254" y="145771"/>
                    <a:pt x="6136" y="140492"/>
                    <a:pt x="4208" y="137653"/>
                  </a:cubicBezTo>
                  <a:cubicBezTo>
                    <a:pt x="-998" y="132262"/>
                    <a:pt x="-2032" y="122198"/>
                    <a:pt x="4208" y="117315"/>
                  </a:cubicBezTo>
                  <a:cubicBezTo>
                    <a:pt x="14528" y="93350"/>
                    <a:pt x="66491" y="49586"/>
                    <a:pt x="119146" y="2098"/>
                  </a:cubicBezTo>
                  <a:cubicBezTo>
                    <a:pt x="122191" y="-543"/>
                    <a:pt x="126491" y="-685"/>
                    <a:pt x="129213" y="2072"/>
                  </a:cubicBezTo>
                  <a:cubicBezTo>
                    <a:pt x="129221" y="2083"/>
                    <a:pt x="129236" y="2091"/>
                    <a:pt x="129239" y="20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052809546">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a:p>
          </p:txBody>
        </p:sp>
        <p:sp>
          <p:nvSpPr>
            <p:cNvPr id="62" name="Forme libre : forme 61">
              <a:extLst>
                <a:ext uri="{FF2B5EF4-FFF2-40B4-BE49-F238E27FC236}">
                  <a16:creationId xmlns:a16="http://schemas.microsoft.com/office/drawing/2014/main" id="{E82B1646-897B-4644-FC30-552723E7226B}"/>
                </a:ext>
              </a:extLst>
            </p:cNvPr>
            <p:cNvSpPr/>
            <p:nvPr/>
          </p:nvSpPr>
          <p:spPr>
            <a:xfrm>
              <a:off x="6922397" y="2710571"/>
              <a:ext cx="233253" cy="242408"/>
            </a:xfrm>
            <a:custGeom>
              <a:avLst/>
              <a:gdLst>
                <a:gd name="connsiteX0" fmla="*/ 2133 w 144032"/>
                <a:gd name="connsiteY0" fmla="*/ 136801 h 149685"/>
                <a:gd name="connsiteX1" fmla="*/ 1980 w 144032"/>
                <a:gd name="connsiteY1" fmla="*/ 126834 h 149685"/>
                <a:gd name="connsiteX2" fmla="*/ 1980 w 144032"/>
                <a:gd name="connsiteY2" fmla="*/ 126834 h 149685"/>
                <a:gd name="connsiteX3" fmla="*/ 2133 w 144032"/>
                <a:gd name="connsiteY3" fmla="*/ 126834 h 149685"/>
                <a:gd name="connsiteX4" fmla="*/ 129247 w 144032"/>
                <a:gd name="connsiteY4" fmla="*/ 0 h 149685"/>
                <a:gd name="connsiteX5" fmla="*/ 139824 w 144032"/>
                <a:gd name="connsiteY5" fmla="*/ 10575 h 149685"/>
                <a:gd name="connsiteX6" fmla="*/ 139824 w 144032"/>
                <a:gd name="connsiteY6" fmla="*/ 30914 h 149685"/>
                <a:gd name="connsiteX7" fmla="*/ 22598 w 144032"/>
                <a:gd name="connsiteY7" fmla="*/ 147554 h 149685"/>
                <a:gd name="connsiteX8" fmla="*/ 12658 w 144032"/>
                <a:gd name="connsiteY8" fmla="*/ 147707 h 149685"/>
                <a:gd name="connsiteX9" fmla="*/ 12658 w 144032"/>
                <a:gd name="connsiteY9" fmla="*/ 147707 h 149685"/>
                <a:gd name="connsiteX10" fmla="*/ 12506 w 144032"/>
                <a:gd name="connsiteY10" fmla="*/ 147579 h 149685"/>
                <a:gd name="connsiteX11" fmla="*/ 2133 w 144032"/>
                <a:gd name="connsiteY11" fmla="*/ 136801 h 14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32" h="149685" fill="none" extrusionOk="0">
                  <a:moveTo>
                    <a:pt x="2133" y="136801"/>
                  </a:moveTo>
                  <a:cubicBezTo>
                    <a:pt x="-855" y="134483"/>
                    <a:pt x="-734" y="129717"/>
                    <a:pt x="1980" y="126834"/>
                  </a:cubicBezTo>
                  <a:lnTo>
                    <a:pt x="1980" y="126834"/>
                  </a:lnTo>
                  <a:cubicBezTo>
                    <a:pt x="2034" y="126822"/>
                    <a:pt x="2085" y="126822"/>
                    <a:pt x="2133" y="126834"/>
                  </a:cubicBezTo>
                  <a:cubicBezTo>
                    <a:pt x="70579" y="80161"/>
                    <a:pt x="116019" y="14876"/>
                    <a:pt x="129247" y="0"/>
                  </a:cubicBezTo>
                  <a:cubicBezTo>
                    <a:pt x="132274" y="2786"/>
                    <a:pt x="138279" y="7651"/>
                    <a:pt x="139824" y="10575"/>
                  </a:cubicBezTo>
                  <a:cubicBezTo>
                    <a:pt x="145768" y="15535"/>
                    <a:pt x="145315" y="25283"/>
                    <a:pt x="139824" y="30914"/>
                  </a:cubicBezTo>
                  <a:cubicBezTo>
                    <a:pt x="88379" y="89401"/>
                    <a:pt x="78477" y="112787"/>
                    <a:pt x="22598" y="147554"/>
                  </a:cubicBezTo>
                  <a:cubicBezTo>
                    <a:pt x="19943" y="150469"/>
                    <a:pt x="15153" y="150013"/>
                    <a:pt x="12658" y="147707"/>
                  </a:cubicBezTo>
                  <a:lnTo>
                    <a:pt x="12658" y="147707"/>
                  </a:lnTo>
                  <a:cubicBezTo>
                    <a:pt x="12639" y="147691"/>
                    <a:pt x="12557" y="147635"/>
                    <a:pt x="12506" y="147579"/>
                  </a:cubicBezTo>
                  <a:cubicBezTo>
                    <a:pt x="9990" y="146895"/>
                    <a:pt x="4289" y="137712"/>
                    <a:pt x="2133" y="136801"/>
                  </a:cubicBezTo>
                  <a:close/>
                </a:path>
                <a:path w="144032" h="149685" stroke="0" extrusionOk="0">
                  <a:moveTo>
                    <a:pt x="2133" y="136801"/>
                  </a:moveTo>
                  <a:cubicBezTo>
                    <a:pt x="-1008" y="134448"/>
                    <a:pt x="-1083" y="129608"/>
                    <a:pt x="1980" y="126834"/>
                  </a:cubicBezTo>
                  <a:lnTo>
                    <a:pt x="1980" y="126834"/>
                  </a:lnTo>
                  <a:cubicBezTo>
                    <a:pt x="2051" y="126834"/>
                    <a:pt x="2099" y="126824"/>
                    <a:pt x="2133" y="126834"/>
                  </a:cubicBezTo>
                  <a:cubicBezTo>
                    <a:pt x="15618" y="93916"/>
                    <a:pt x="115501" y="36505"/>
                    <a:pt x="129247" y="0"/>
                  </a:cubicBezTo>
                  <a:cubicBezTo>
                    <a:pt x="131166" y="594"/>
                    <a:pt x="137650" y="10046"/>
                    <a:pt x="139824" y="10575"/>
                  </a:cubicBezTo>
                  <a:cubicBezTo>
                    <a:pt x="145461" y="15414"/>
                    <a:pt x="146680" y="25456"/>
                    <a:pt x="139824" y="30914"/>
                  </a:cubicBezTo>
                  <a:cubicBezTo>
                    <a:pt x="89048" y="94458"/>
                    <a:pt x="52247" y="130331"/>
                    <a:pt x="22598" y="147554"/>
                  </a:cubicBezTo>
                  <a:cubicBezTo>
                    <a:pt x="20369" y="150253"/>
                    <a:pt x="15364" y="150283"/>
                    <a:pt x="12658" y="147707"/>
                  </a:cubicBezTo>
                  <a:lnTo>
                    <a:pt x="12658" y="147707"/>
                  </a:lnTo>
                  <a:cubicBezTo>
                    <a:pt x="12628" y="147697"/>
                    <a:pt x="12555" y="147600"/>
                    <a:pt x="12506" y="147579"/>
                  </a:cubicBezTo>
                  <a:cubicBezTo>
                    <a:pt x="9229" y="143482"/>
                    <a:pt x="2525" y="138933"/>
                    <a:pt x="2133" y="1368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865663059">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a:p>
          </p:txBody>
        </p:sp>
        <p:sp>
          <p:nvSpPr>
            <p:cNvPr id="63" name="Forme libre : forme 62">
              <a:extLst>
                <a:ext uri="{FF2B5EF4-FFF2-40B4-BE49-F238E27FC236}">
                  <a16:creationId xmlns:a16="http://schemas.microsoft.com/office/drawing/2014/main" id="{C2DCD1E0-A6B4-B3F0-394E-003600C44C60}"/>
                </a:ext>
              </a:extLst>
            </p:cNvPr>
            <p:cNvSpPr/>
            <p:nvPr/>
          </p:nvSpPr>
          <p:spPr>
            <a:xfrm>
              <a:off x="6924065" y="2537561"/>
              <a:ext cx="231616" cy="241683"/>
            </a:xfrm>
            <a:custGeom>
              <a:avLst/>
              <a:gdLst>
                <a:gd name="connsiteX0" fmla="*/ 23831 w 143021"/>
                <a:gd name="connsiteY0" fmla="*/ 2064 h 149238"/>
                <a:gd name="connsiteX1" fmla="*/ 138870 w 143021"/>
                <a:gd name="connsiteY1" fmla="*/ 117383 h 149238"/>
                <a:gd name="connsiteX2" fmla="*/ 138870 w 143021"/>
                <a:gd name="connsiteY2" fmla="*/ 137543 h 149238"/>
                <a:gd name="connsiteX3" fmla="*/ 127150 w 143021"/>
                <a:gd name="connsiteY3" fmla="*/ 149238 h 149238"/>
                <a:gd name="connsiteX4" fmla="*/ 2043 w 143021"/>
                <a:gd name="connsiteY4" fmla="*/ 23851 h 149238"/>
                <a:gd name="connsiteX5" fmla="*/ 2043 w 143021"/>
                <a:gd name="connsiteY5" fmla="*/ 13682 h 149238"/>
                <a:gd name="connsiteX6" fmla="*/ 13738 w 143021"/>
                <a:gd name="connsiteY6" fmla="*/ 2089 h 149238"/>
                <a:gd name="connsiteX7" fmla="*/ 23831 w 143021"/>
                <a:gd name="connsiteY7" fmla="*/ 2064 h 1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21" h="149238" fill="none" extrusionOk="0">
                  <a:moveTo>
                    <a:pt x="23831" y="2064"/>
                  </a:moveTo>
                  <a:cubicBezTo>
                    <a:pt x="60414" y="20190"/>
                    <a:pt x="125769" y="90354"/>
                    <a:pt x="138870" y="117383"/>
                  </a:cubicBezTo>
                  <a:cubicBezTo>
                    <a:pt x="144721" y="124342"/>
                    <a:pt x="144447" y="131668"/>
                    <a:pt x="138870" y="137543"/>
                  </a:cubicBezTo>
                  <a:cubicBezTo>
                    <a:pt x="135221" y="141297"/>
                    <a:pt x="132014" y="144652"/>
                    <a:pt x="127150" y="149238"/>
                  </a:cubicBezTo>
                  <a:cubicBezTo>
                    <a:pt x="109372" y="122913"/>
                    <a:pt x="23476" y="43889"/>
                    <a:pt x="2043" y="23851"/>
                  </a:cubicBezTo>
                  <a:cubicBezTo>
                    <a:pt x="-777" y="20426"/>
                    <a:pt x="-1189" y="16707"/>
                    <a:pt x="2043" y="13682"/>
                  </a:cubicBezTo>
                  <a:cubicBezTo>
                    <a:pt x="3877" y="10882"/>
                    <a:pt x="12272" y="5165"/>
                    <a:pt x="13738" y="2089"/>
                  </a:cubicBezTo>
                  <a:cubicBezTo>
                    <a:pt x="16618" y="-326"/>
                    <a:pt x="20306" y="-911"/>
                    <a:pt x="23831" y="2064"/>
                  </a:cubicBezTo>
                  <a:close/>
                </a:path>
                <a:path w="143021" h="149238" stroke="0" extrusionOk="0">
                  <a:moveTo>
                    <a:pt x="23831" y="2064"/>
                  </a:moveTo>
                  <a:cubicBezTo>
                    <a:pt x="47313" y="19418"/>
                    <a:pt x="99948" y="90568"/>
                    <a:pt x="138870" y="117383"/>
                  </a:cubicBezTo>
                  <a:cubicBezTo>
                    <a:pt x="143545" y="122004"/>
                    <a:pt x="143909" y="133449"/>
                    <a:pt x="138870" y="137543"/>
                  </a:cubicBezTo>
                  <a:cubicBezTo>
                    <a:pt x="134327" y="140220"/>
                    <a:pt x="132940" y="144247"/>
                    <a:pt x="127150" y="149238"/>
                  </a:cubicBezTo>
                  <a:cubicBezTo>
                    <a:pt x="80714" y="115825"/>
                    <a:pt x="22636" y="51344"/>
                    <a:pt x="2043" y="23851"/>
                  </a:cubicBezTo>
                  <a:cubicBezTo>
                    <a:pt x="-1038" y="20703"/>
                    <a:pt x="-149" y="16192"/>
                    <a:pt x="2043" y="13682"/>
                  </a:cubicBezTo>
                  <a:cubicBezTo>
                    <a:pt x="8130" y="8678"/>
                    <a:pt x="11023" y="5601"/>
                    <a:pt x="13738" y="2089"/>
                  </a:cubicBezTo>
                  <a:cubicBezTo>
                    <a:pt x="16326" y="-1130"/>
                    <a:pt x="20707" y="-809"/>
                    <a:pt x="23831" y="206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010999463">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a:p>
          </p:txBody>
        </p:sp>
      </p:grpSp>
      <p:sp>
        <p:nvSpPr>
          <p:cNvPr id="88" name="Forme libre : forme 87">
            <a:extLst>
              <a:ext uri="{FF2B5EF4-FFF2-40B4-BE49-F238E27FC236}">
                <a16:creationId xmlns:a16="http://schemas.microsoft.com/office/drawing/2014/main" id="{04CAFB76-FFE8-3F48-4966-EF998B5567D1}"/>
              </a:ext>
            </a:extLst>
          </p:cNvPr>
          <p:cNvSpPr/>
          <p:nvPr/>
        </p:nvSpPr>
        <p:spPr>
          <a:xfrm rot="12766070">
            <a:off x="4794411" y="3542930"/>
            <a:ext cx="434340" cy="701040"/>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81203FBD-0372-E078-468E-16290F0E4B17}"/>
              </a:ext>
            </a:extLst>
          </p:cNvPr>
          <p:cNvSpPr txBox="1"/>
          <p:nvPr/>
        </p:nvSpPr>
        <p:spPr>
          <a:xfrm>
            <a:off x="817229" y="1214909"/>
            <a:ext cx="1866008" cy="307777"/>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ICIIII, C’est  Paris !</a:t>
            </a:r>
          </a:p>
        </p:txBody>
      </p:sp>
      <p:sp>
        <p:nvSpPr>
          <p:cNvPr id="90" name="ZoneTexte 89">
            <a:extLst>
              <a:ext uri="{FF2B5EF4-FFF2-40B4-BE49-F238E27FC236}">
                <a16:creationId xmlns:a16="http://schemas.microsoft.com/office/drawing/2014/main" id="{DE425D53-8088-629F-686F-18B9BBD042B9}"/>
              </a:ext>
            </a:extLst>
          </p:cNvPr>
          <p:cNvSpPr txBox="1"/>
          <p:nvPr/>
        </p:nvSpPr>
        <p:spPr>
          <a:xfrm>
            <a:off x="2487529" y="3914606"/>
            <a:ext cx="2214755" cy="307777"/>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Palais de Buckingham</a:t>
            </a:r>
          </a:p>
        </p:txBody>
      </p:sp>
      <p:sp>
        <p:nvSpPr>
          <p:cNvPr id="91" name="Forme libre : forme 90">
            <a:extLst>
              <a:ext uri="{FF2B5EF4-FFF2-40B4-BE49-F238E27FC236}">
                <a16:creationId xmlns:a16="http://schemas.microsoft.com/office/drawing/2014/main" id="{7C9A17DB-EDB6-AC87-9495-DB1024FC1E2F}"/>
              </a:ext>
            </a:extLst>
          </p:cNvPr>
          <p:cNvSpPr/>
          <p:nvPr/>
        </p:nvSpPr>
        <p:spPr>
          <a:xfrm rot="20363743">
            <a:off x="4746737" y="1898697"/>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ZoneTexte 91">
            <a:extLst>
              <a:ext uri="{FF2B5EF4-FFF2-40B4-BE49-F238E27FC236}">
                <a16:creationId xmlns:a16="http://schemas.microsoft.com/office/drawing/2014/main" id="{725A42FD-E865-D27A-7526-4FC7E3B44434}"/>
              </a:ext>
            </a:extLst>
          </p:cNvPr>
          <p:cNvSpPr txBox="1"/>
          <p:nvPr/>
        </p:nvSpPr>
        <p:spPr>
          <a:xfrm>
            <a:off x="4528197" y="1368798"/>
            <a:ext cx="1339359" cy="523220"/>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Tunnel sous la manche</a:t>
            </a:r>
          </a:p>
        </p:txBody>
      </p:sp>
      <p:sp>
        <p:nvSpPr>
          <p:cNvPr id="93" name="ZoneTexte 92">
            <a:extLst>
              <a:ext uri="{FF2B5EF4-FFF2-40B4-BE49-F238E27FC236}">
                <a16:creationId xmlns:a16="http://schemas.microsoft.com/office/drawing/2014/main" id="{ED992BB2-DD7E-9F3E-AD86-0B2B69993006}"/>
              </a:ext>
            </a:extLst>
          </p:cNvPr>
          <p:cNvSpPr txBox="1"/>
          <p:nvPr/>
        </p:nvSpPr>
        <p:spPr>
          <a:xfrm>
            <a:off x="1411391" y="2094842"/>
            <a:ext cx="1339359" cy="523220"/>
          </a:xfrm>
          <a:prstGeom prst="rect">
            <a:avLst/>
          </a:prstGeom>
          <a:noFill/>
        </p:spPr>
        <p:txBody>
          <a:bodyPr wrap="square">
            <a:spAutoFit/>
          </a:bodyPr>
          <a:lstStyle/>
          <a:p>
            <a:pPr algn="ctr"/>
            <a:r>
              <a:rPr lang="fr-FR" sz="1400" b="1" dirty="0">
                <a:latin typeface="Cavolini" panose="03000502040302020204" pitchFamily="66" charset="0"/>
                <a:cs typeface="Cavolini" panose="03000502040302020204" pitchFamily="66" charset="0"/>
              </a:rPr>
              <a:t>Gare du Nord</a:t>
            </a:r>
          </a:p>
        </p:txBody>
      </p:sp>
      <p:sp>
        <p:nvSpPr>
          <p:cNvPr id="94" name="Forme libre : forme 93">
            <a:extLst>
              <a:ext uri="{FF2B5EF4-FFF2-40B4-BE49-F238E27FC236}">
                <a16:creationId xmlns:a16="http://schemas.microsoft.com/office/drawing/2014/main" id="{29F70D04-A2F8-F856-60FD-F5090A5370E6}"/>
              </a:ext>
            </a:extLst>
          </p:cNvPr>
          <p:cNvSpPr/>
          <p:nvPr/>
        </p:nvSpPr>
        <p:spPr>
          <a:xfrm rot="18899649" flipH="1">
            <a:off x="2557092" y="2257172"/>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Forme libre : forme 94">
            <a:extLst>
              <a:ext uri="{FF2B5EF4-FFF2-40B4-BE49-F238E27FC236}">
                <a16:creationId xmlns:a16="http://schemas.microsoft.com/office/drawing/2014/main" id="{F370A465-E5A4-7982-985F-36EF4722F35D}"/>
              </a:ext>
            </a:extLst>
          </p:cNvPr>
          <p:cNvSpPr/>
          <p:nvPr/>
        </p:nvSpPr>
        <p:spPr>
          <a:xfrm>
            <a:off x="2746581" y="382946"/>
            <a:ext cx="3076065" cy="569769"/>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6" name="ZoneTexte 95">
            <a:extLst>
              <a:ext uri="{FF2B5EF4-FFF2-40B4-BE49-F238E27FC236}">
                <a16:creationId xmlns:a16="http://schemas.microsoft.com/office/drawing/2014/main" id="{8C726501-004F-F223-DCAC-8A265ED37C1C}"/>
              </a:ext>
            </a:extLst>
          </p:cNvPr>
          <p:cNvSpPr txBox="1"/>
          <p:nvPr/>
        </p:nvSpPr>
        <p:spPr>
          <a:xfrm>
            <a:off x="2921055" y="362684"/>
            <a:ext cx="3076065" cy="523220"/>
          </a:xfrm>
          <a:prstGeom prst="rect">
            <a:avLst/>
          </a:prstGeom>
          <a:noFill/>
        </p:spPr>
        <p:txBody>
          <a:bodyPr wrap="square">
            <a:spAutoFit/>
          </a:bodyPr>
          <a:lstStyle/>
          <a:p>
            <a:pPr rtl="0" fontAlgn="ctr">
              <a:spcBef>
                <a:spcPts val="0"/>
              </a:spcBef>
              <a:spcAft>
                <a:spcPts val="0"/>
              </a:spcAft>
            </a:pPr>
            <a:r>
              <a:rPr lang="fr-FR" sz="1400" b="1" dirty="0">
                <a:latin typeface="Cavolini" panose="03000502040302020204" pitchFamily="66" charset="0"/>
                <a:cs typeface="Cavolini" panose="03000502040302020204" pitchFamily="66" charset="0"/>
              </a:rPr>
              <a:t>En résumé, un </a:t>
            </a:r>
            <a:r>
              <a:rPr lang="fr-FR" sz="1400" b="1" dirty="0" err="1">
                <a:latin typeface="Cavolini" panose="03000502040302020204" pitchFamily="66" charset="0"/>
                <a:cs typeface="Cavolini" panose="03000502040302020204" pitchFamily="66" charset="0"/>
              </a:rPr>
              <a:t>private</a:t>
            </a:r>
            <a:r>
              <a:rPr lang="fr-FR" sz="1400" b="1" dirty="0">
                <a:latin typeface="Cavolini" panose="03000502040302020204" pitchFamily="66" charset="0"/>
                <a:cs typeface="Cavolini" panose="03000502040302020204" pitchFamily="66" charset="0"/>
              </a:rPr>
              <a:t> </a:t>
            </a:r>
            <a:r>
              <a:rPr lang="fr-FR" sz="1400" b="1" dirty="0" err="1">
                <a:latin typeface="Cavolini" panose="03000502040302020204" pitchFamily="66" charset="0"/>
                <a:cs typeface="Cavolini" panose="03000502040302020204" pitchFamily="66" charset="0"/>
              </a:rPr>
              <a:t>endpoint</a:t>
            </a:r>
            <a:r>
              <a:rPr lang="fr-FR" sz="1400" b="1" dirty="0">
                <a:latin typeface="Cavolini" panose="03000502040302020204" pitchFamily="66" charset="0"/>
                <a:cs typeface="Cavolini" panose="03000502040302020204" pitchFamily="66" charset="0"/>
              </a:rPr>
              <a:t>, on peut le comparer à ça.</a:t>
            </a:r>
            <a:endParaRPr lang="fr-FR" sz="1400" b="1" dirty="0">
              <a:effectLst/>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387046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E8F59CE7-4671-9A68-E5D7-7E850B2AF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2370"/>
            <a:ext cx="12192000" cy="5293260"/>
          </a:xfrm>
          <a:prstGeom prst="rect">
            <a:avLst/>
          </a:prstGeom>
        </p:spPr>
      </p:pic>
    </p:spTree>
    <p:extLst>
      <p:ext uri="{BB962C8B-B14F-4D97-AF65-F5344CB8AC3E}">
        <p14:creationId xmlns:p14="http://schemas.microsoft.com/office/powerpoint/2010/main" val="887627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696</TotalTime>
  <Words>461</Words>
  <Application>Microsoft Office PowerPoint</Application>
  <PresentationFormat>Grand écran</PresentationFormat>
  <Paragraphs>30</Paragraphs>
  <Slides>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2</cp:revision>
  <dcterms:created xsi:type="dcterms:W3CDTF">2023-02-09T20:08:42Z</dcterms:created>
  <dcterms:modified xsi:type="dcterms:W3CDTF">2023-02-10T08:30:08Z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